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33A7-153C-49AD-B527-5C5E8BC6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2B31-A173-4297-80ED-55A322A6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34F6-0FE4-44AA-AC5A-38B89439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9A8D-23D1-4B23-92A8-16C67B4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BA68-5328-4B2C-A54B-7040CF9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6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3F0-D3FD-4694-903E-FD7A363D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0429-640B-4B41-B6A0-E56A1901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FDA3-5C5F-4C89-988A-548C1A09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14F5-9F2A-4598-9279-37A12D7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4C35-8094-4761-BC12-95A5D3E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8DA0A-4A84-41C5-99AC-CB26FFEF6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128C-64E9-4DD8-885E-04F1EAEC6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71D8-29B5-43D6-8F92-581FAE51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72CD-F0CA-48AA-B717-E7F80B14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7450-96D5-4A99-966B-B2F60C8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5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D3E1-4A89-4824-BBE8-087735A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C559-1436-480A-9E9A-4B7EBE8F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DA40-6C4A-47C3-84CE-60723885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7CB-A20E-4723-AAFE-EB1EA43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000-70B1-43C9-BB6B-33068B8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6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CEAF-353D-41E5-9BE8-CE5B63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4657-DD30-4D6E-8E33-82C96FA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EB1B-DDA3-4A23-A13E-FC3EA7A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EA37-1D3E-49C2-B040-F67F5A9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B4E9-3F13-4F86-9383-F29470BB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C6F9-9D13-4CB4-9471-6778A867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8D54-D6FC-4B78-955A-9AA683727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32B4-6779-421F-BC2A-58558405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6D88-94F3-4D3B-BED6-285F8DB7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63C2-DEF0-4FB6-BD57-33DFF50E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EEA1-113D-4388-B510-6A48F01F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2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A58-7F8E-480A-ADC7-1AEF818C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AF5B-7BF1-49E6-81F1-14149D66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191F-2315-4877-9065-FDD2269A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41259-E285-4870-9D01-5078B8C3D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A4F51-139B-4063-90C0-824101FDF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9CAE-33B2-4175-96F9-09A0C7FA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86656-974A-4C29-8988-FE3969B7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99B4-588D-449D-B115-24734E6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4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5E0-4488-45C2-8620-006C8D3F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F341-3DEC-4DE7-B9D7-D8031F2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ADE7-4BCB-49DE-9DD6-6BB0132C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DA2B-3E80-4B6C-9DC8-E8FDAE52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CD2A-0D34-454A-A424-AE6C4E9B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C9B12-B3B0-40F1-8375-D069D02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B298-AA59-4FB9-B14B-2FAE362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6F58-6E1E-4F52-A194-A9B6A219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A1AD-FFB0-4713-8065-6629421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DBD6A-7164-40A8-AA37-BDCFF64B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56F74-0851-403B-99C0-C515154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5AD6-1379-4A4E-87C5-7D92BEF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8B8B-C5F5-44F7-9FAE-D63F7956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4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1F37-73CD-492B-8C2B-40A7FB0F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06D8B-F92D-4860-B235-B0960A1BD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24451-F150-4A5F-AB93-CF916053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02B9-DCAD-40CD-BDF4-8F7638C5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7C72-E05E-40D7-A6A0-EDEE082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B284-3E9F-430F-854D-BAFAA87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3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C2471-EFCD-4F48-BB49-F5165F6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4A0C-4953-4F81-A41D-D06F621D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1400-2C3F-42D6-AD22-41EA69E2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A1EF-6750-4805-8222-277A91CC54D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EFB2E-F44E-4BB4-9C6B-6D8C009F5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A5A2-E0A7-4822-A057-A5ADD936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59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6991D23-C5E6-4BE3-B12D-3EDEB173C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7BF4F87-E59A-4699-B264-11EAAC587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84C1A4B-483D-417B-945E-8187A8608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7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E55500E-D6A5-4C59-B651-AE3EEE054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69CE8C2-68B7-4031-A169-E22EC9A12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AC4283D-1459-45E6-9CBA-FDDD670400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10F73AF-1756-47B1-BDA1-AC130AB0C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5195819-09FF-4B9D-BFCD-344D12C6E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37A32BD-204E-48B9-B2AE-48ED8EBB6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9679A58-5529-4C0A-9559-D94298E8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EC2FF43-445F-418B-AF3A-CCC57B93B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3C33F81-444B-4E49-A0E2-DC026DC27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8239090-6BF0-47C5-99E6-01D2002A9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6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0118668-2AA0-4086-9A5C-2DDDD48B5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D53F965-B09E-46CE-8129-77F0BDE33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E24951B-B694-4CA2-946C-DC42C6516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1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D86AF8B-9060-417C-82AF-CE8412CF7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B54DD2D-7199-44FB-8805-1C5D87C62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5C1C7C0-0273-451F-8A2A-DDDD9B824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606380D-35E1-4364-8B7F-65B1617AB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DE9C704-7F90-4F6B-863C-9DCEC870B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B4B0DE8-4BB3-4D31-9ED0-C54E348F6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81AE62A-473E-4381-BCB6-53A3DDA3E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5AE06C1-7CC8-440A-8CA8-9B706979C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5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801D4A3-0C85-464D-89DD-EF57C489C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6B5BD40-0D8B-409E-874A-172B23150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8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F57CD88-DCF0-4A13-8405-94C429AB7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2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5CC3C52-72CE-4774-919F-A4A23CBCD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4719ECD-E1FD-42B1-AD02-8A134522D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50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0D610CA-F915-4C6D-A51C-3DBAAC2DA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6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9D66980-F15A-4427-B6BF-2DEAA37A6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1A03538-70AA-4911-BF2C-A4F985D93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977BD51-0582-437F-B3EE-926DBF12E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5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9B3321F-D783-4D8B-8335-B30FEA712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3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31FF28F-80D0-4111-8AB8-A830E90A8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9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EA8C84D-5297-4720-B055-711E01425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5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D160469-16A5-4563-AC4C-8501C7FC2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5233361-E8A1-46E6-BFE3-C70D1E038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2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97DB72B-4283-4109-A84C-95A4013B0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3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7C45ADF-F766-4546-AE75-BE146058E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75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F107458-22F7-41B3-B7B4-38713AB34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8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EA82916B-269E-4049-B105-5DD2537F5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5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C861B677-224D-4113-96E0-4AFDBA17D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B9C58F8-C204-4525-822C-1639FED94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12BF77-D61D-4133-8DF4-18B36E2FD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8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EDD9C08-FF12-4FC2-8EB9-984CED953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9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3D730FB-1AB8-422F-A23D-51D6FB6F3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7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8CE7457-BE6C-4358-8F1D-0B93807A0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6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5FA0ABC6-6CF0-41FB-8891-C9AC7E9DE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3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051AD807-90DB-413B-BD14-42D6B7555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3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1BE15B1-F1D5-47F0-87D0-A13B3139B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37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05B2D7B1-A264-4D22-8214-FC3DC8B01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1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B6A0124C-2375-4F70-9A88-36468BF79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31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1691F89C-20CF-4EC7-B5C2-38901CAB0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9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DFC5A308-EBB4-40AD-95B9-1BA4FD1A7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2F9CA1-9B9F-4DD8-857F-EFDC70688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2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F17647C9-ADD8-4466-9B3C-3CF19022D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4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C93DF568-8CF7-4AB8-ABC4-DABF1BA05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9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94380B50-A01E-40C7-BBF7-D8737C840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1E02BA15-9C5E-4D2D-9C8F-265074C82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4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1D402659-5462-4D31-BDE0-4B908FB81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4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FD83750-BBE0-4F5F-B09E-3BC956AE5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2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7E2B137-2F66-4A53-8152-EDF1DF05D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2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F029E188-85EE-4E6D-A8D3-D2B97292F9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7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6F69FE9C-AE60-432C-90B5-03A59D96A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7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2BB3A6B2-AB45-435F-9080-E58E0903B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129B5C0-891A-4F4C-B9B9-CE7BB8D12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7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16BD548C-2CEA-4402-92B5-F8DC419B5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2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DAF6C57A-BD73-4C74-AC7D-063ED3F07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8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56FC9D54-2994-489A-8154-F0727835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44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527722B9-EB70-4CC4-9BF5-3E0C99AA7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46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43335339-CF29-496D-85C6-5B9A19E73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0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7814D5E1-F192-4ADF-9866-74EC0AF1D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25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54A390B9-B1CA-4BCA-8B34-542185382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64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B70231A2-8DB0-4F29-8375-2A9830425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87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899D4570-4980-441E-A05C-13421136E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AA36344-11F7-4638-B756-6B52C5F1F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3AEBB84-0B0C-471C-A422-C32AB49D8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catherine_despres</dc:creator>
  <cp:lastModifiedBy>catherine_despres</cp:lastModifiedBy>
  <cp:revision>1</cp:revision>
  <dcterms:created xsi:type="dcterms:W3CDTF">2019-10-16T12:06:43Z</dcterms:created>
  <dcterms:modified xsi:type="dcterms:W3CDTF">2019-10-16T12:07:58Z</dcterms:modified>
</cp:coreProperties>
</file>