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1E89-B383-419E-BFAF-2D6F13F45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BB3A5-78BE-49F2-BA50-AB93B552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5BDE0-2E6C-4041-B9BB-BA74D07A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D8A6-58B8-4FFB-A8AB-A16E2E54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D0E6-B5BF-41FE-9B7E-785381AC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8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2C5F-987E-4DF2-8156-B3479A2F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2FE4B-2914-4E1D-B253-0FC6845D1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9E467-B382-4344-B07B-FE8EE44E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3789-1F35-48D4-B3E9-FD56F7FA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13EE-D89A-4C5B-88C8-55DE67BD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94A0C-123D-46AB-A909-C05F2D868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E91F9-36C7-4B4E-B966-2FF34F0FA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8B65B-F85C-4A1D-9A3B-82E19AAB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C4548-652D-4D10-BF69-5AE093E6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D7DF-4569-4FF4-B08F-442A98EB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6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F046-EE48-4678-AF55-A75A347F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AD51D-D972-4D2D-A0DF-AF52B470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4FC0-947A-4325-9E7F-240822AE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0C0B-5F25-47EA-853C-77DF6A46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F8897-C584-4688-BC64-DA742818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5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5DA7-F7BC-42CE-A0C8-67DD8A50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7450F-C9D6-4819-9AE1-3606DCF7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49BF3-A4BF-456A-A9DA-B88594B5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AACF9-6ED1-4D60-808D-14D78C3B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A33B-9893-440B-BFFB-F00129AC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407B-9D80-434D-82B7-4E23A26B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4302-D335-4ED4-86DB-3DF34D845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D9752-0768-40A3-BFF0-8101E98E6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079B1-7ADC-48E5-90A9-D46ED5DA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9263-834F-490A-BB94-BF5C722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DD457-D647-49CD-8B5B-6395428B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6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B734-3C48-40D6-A130-9C2D97B2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21386-5525-40A8-927D-FD58E62C1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BD3FB-6DBC-4823-A93A-B5913224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F717E-BE04-4FAD-8DFC-1397B78ED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E2DFF-5EE9-4F4F-AC8A-F8BAB38E6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509E9-8755-4FDB-8737-62427496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CF75F-B8DB-4400-8D96-9F9C5F5D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ACDCC-F5E3-45E1-9BDB-475D18D6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1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E7C5-3C8B-421E-B90E-95C63E34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4A278-407A-4FF8-A786-E7EB9D83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2787B-840D-41D3-9989-D20CCAA4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88B4B-BEC1-4057-9DCE-F040918E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47750-8160-4A22-89B0-0879B05F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3DCC2-0C85-4D10-BF25-6B4B1ABD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08EC9-ADA7-41D9-9B36-10F1BF58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8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5434-D7F5-4094-BE2D-8CBFEC76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E0498-6D63-4568-BF2A-F5A77037C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800E2-DF6A-46E7-AD46-4B1ECC521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82083-6343-46B4-B196-82222F65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A28F3-BBFC-438A-94F2-67248F90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E8F08-4944-4AAA-9DB0-C63072B1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8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942C-6EA3-4B3B-8E9F-646F478F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E65BB-67CB-4919-86BF-A953F5FD6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4F4BD-B970-4541-817B-2A8D9C91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32ED-B351-4D54-8391-83CCB6DF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1847C-1329-4E35-BA9B-AEDCF3A7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2CC57-2E10-45D4-8682-8D2E3DBA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5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651AB-5FB8-4C2D-8118-3C16E0DB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B0E-F011-443C-8139-08A4A8AA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3CFF-856C-4451-BE3D-DBEC2C64A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BD56A-CC87-49ED-BDA9-DDEF24BCD6E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63DB-C147-49DD-8BC2-3609BDAB8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80E2-DB61-4ED1-94D9-B1CC79D1E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1AFC-1433-47EF-B51E-CA9CBA09B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1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55F3561-D15C-495A-ADAD-834A086E98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A2F5009-E82F-4B39-AE45-158B4EABF9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97B3710-6DBF-443C-A4DA-8EA58C2330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CEA6700-A201-4258-A73F-10179B1DB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04C08A7-4B04-470D-931D-17851F188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5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217BD20-ADB5-4CA6-A8E3-D249917BE7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C706E0B-60A2-4577-ABAE-4F24C17B4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1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256F1E4-54C6-439C-AE88-25CF8FCB9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2D501F3-ED2D-4C9E-828A-FD24EC8BD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74F4955-AE81-4D14-ABDE-125349D90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91D2D0C-67FF-4FB6-8DAF-524DE74C6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4747223-0F5F-4B49-8BED-9CD76D16A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F4A65B7-A610-4BDC-A4D3-673E4CD5F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47DB16B-4C94-4A0B-9AE1-813111B3C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0A4FE07-063B-4563-A235-C32CB0392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3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0C5BC68-DC89-40D3-948B-5F09E9759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CDF5535-DC50-433F-BD84-7A46E5C39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6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B396DCA-7CA8-4C4A-B402-0B5D537A0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694B955-F762-4F75-83EE-FE35BBF85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9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9761688-7CCF-420D-A04E-018C7DA4F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3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9CB6715-2EA9-4C05-8D21-AD8142EE8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6DC453C-B810-48BE-BC47-B46D48D847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2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164FB82-C7B4-493D-9DD2-6EB1E61911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90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C9DF09F-6602-49D4-B0DE-EA996E30E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62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F5DB93A-FC69-48D9-B3E5-E7EB633570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71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C7A958E-B70C-4B72-8AF5-42581072C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E7E5CBE-1EE4-42C0-B3B7-8F57C3246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9D05AD3-6622-4709-AB55-C3B9A48AD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0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A78D94E-A415-4AA4-9197-D767BA15F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2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8F7A017-929A-40DE-9937-D5361F11C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6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EAF97D4-2353-40B6-885E-1BDCCA265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99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9B6CFFF-34A2-45E5-BA81-2C62080F1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37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A9884FA-D796-4824-9376-E75465539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A6A7B02-5D3E-4904-ACC7-B03ABD291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27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D118342-D9CF-48B9-BED0-5ACCA0D9A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13BDD7E-0792-46B2-90BF-E7B29B623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5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E9F5308-A016-4718-B2FA-B5376F291B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8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B9E47733-F0A2-4D13-83A7-CD88D37A2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1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4CEB534C-14D4-4EBF-8D22-5C7BA5B71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8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07D400D-CB8C-41A2-92A3-C427F70E0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19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CF8E4B0F-2E26-44A3-B195-2446EC376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6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4DAF4030-5EEB-4552-8F0A-111367EEFE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9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7803B572-C770-491A-81B5-730FC9A67B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39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0F195E4-7D24-4EA0-9EC1-10C5C95D1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8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C5D75E9-4F53-4492-9F44-2E32F835DB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96B0CEC6-9281-4F7E-B191-03AFC2C3B0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60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4A7833B-2321-444C-9304-4BEF3DD4A1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5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B11D1D74-2615-4B6A-B57B-ED7FAF17BD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8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5874157-13FB-491B-8FAB-F27C4B8C5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1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4C0D573D-5AFF-44EF-AC3B-106D77914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7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CDC0608-D168-4176-91BD-1DEB17704D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64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C0DB69C7-7DAD-49BF-8414-2EA62DC0A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68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FE1EF577-3BFC-44BC-9D06-9AC9C914AD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9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4933BE5D-DEF6-422F-8075-C0093BF8F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84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7761B716-C673-49D7-A47A-9A0A9D4FC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1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39895EC-66F3-41C7-9FCF-5FD425C99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8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F348BB58-DD92-4B0E-BFB3-659EE02C7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2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02C82B8F-B15D-4D3E-8AEE-FD2C2DD4F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8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1F5640CD-002D-48E9-B95D-0A5DBDD14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3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10503682-1519-47E4-B782-1749E3727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59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67092ADF-2CB6-4C4A-AE2B-DDC9CC68B8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612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A01E40A2-B73D-4DF2-899B-4820E6946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64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2AD283DC-C34B-45DB-97E8-BE9CF4E09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21C18136-C710-44C5-B4CA-85F5E17B8C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125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75407A6F-85E0-40F9-9BEA-CE64CA7656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4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1FADEC7C-A2FE-4CEA-B0E8-523E99745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6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DCEB82A-80CD-42A0-B440-A706F029A4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90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6A2F54A0-2A91-4802-95E2-E01683B3D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033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46B27E48-8144-4108-A81D-BF90EF758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555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B68F3223-DCE8-4847-AB33-99DE5B439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313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B09C37EC-8035-4E1E-85CA-69F076573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31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270C3EEA-4A5B-4A3F-8B4B-323EEF703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78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2A19B560-2230-4051-834F-58BA69833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538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1A0E4DE0-8D53-4038-A6BF-F074DCC6D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45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359962A4-4695-44AD-817C-3C5F9FCD4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95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6FA1107C-2963-4014-BFF2-E50B3633E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68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1BA31C5B-05CD-4EB3-A2EE-6C031B78E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5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466BE81-BD83-4F50-8FB5-4CF3582F0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45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37D05B55-D454-42A4-B4F8-EFDD179436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40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571A5FDE-4A65-4749-8FBE-E27DD99FB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971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C309D693-6E15-4228-9CCC-D63570FD4A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70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38DC12FA-D4BC-4647-9710-4E7EEE3B59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190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05D598B0-201F-40F4-AC7E-A89C4DE1D4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136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FF66146E-ECFC-4187-8397-B28BB660D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39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929CEC19-0162-4B94-9CE4-A06A8A0F2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84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7">
            <a:extLst>
              <a:ext uri="{FF2B5EF4-FFF2-40B4-BE49-F238E27FC236}">
                <a16:creationId xmlns:a16="http://schemas.microsoft.com/office/drawing/2014/main" id="{3E9B44CD-A207-48C6-8639-1F773FCDC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744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8">
            <a:extLst>
              <a:ext uri="{FF2B5EF4-FFF2-40B4-BE49-F238E27FC236}">
                <a16:creationId xmlns:a16="http://schemas.microsoft.com/office/drawing/2014/main" id="{8F243F26-1BC1-45C3-8091-38AAD295B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86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id="{12634478-5CCB-4490-B276-2F58B4F46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ECD9533-592F-4FFC-AF9B-B1042897C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14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0">
            <a:extLst>
              <a:ext uri="{FF2B5EF4-FFF2-40B4-BE49-F238E27FC236}">
                <a16:creationId xmlns:a16="http://schemas.microsoft.com/office/drawing/2014/main" id="{83A8EFBA-0540-4049-9454-81AA96711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967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1">
            <a:extLst>
              <a:ext uri="{FF2B5EF4-FFF2-40B4-BE49-F238E27FC236}">
                <a16:creationId xmlns:a16="http://schemas.microsoft.com/office/drawing/2014/main" id="{8B3E76C0-AB63-40DC-B60C-223AEF801B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247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2">
            <a:extLst>
              <a:ext uri="{FF2B5EF4-FFF2-40B4-BE49-F238E27FC236}">
                <a16:creationId xmlns:a16="http://schemas.microsoft.com/office/drawing/2014/main" id="{29A41088-76AB-41F1-B4FF-368ABD776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90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3">
            <a:extLst>
              <a:ext uri="{FF2B5EF4-FFF2-40B4-BE49-F238E27FC236}">
                <a16:creationId xmlns:a16="http://schemas.microsoft.com/office/drawing/2014/main" id="{14C23564-4076-4B72-A969-8C2FFDBF0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6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catherine_despres</dc:creator>
  <cp:lastModifiedBy>catherine_despres</cp:lastModifiedBy>
  <cp:revision>1</cp:revision>
  <dcterms:created xsi:type="dcterms:W3CDTF">2019-10-17T07:51:59Z</dcterms:created>
  <dcterms:modified xsi:type="dcterms:W3CDTF">2019-10-17T07:52:41Z</dcterms:modified>
</cp:coreProperties>
</file>