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EA46968-9892-4E63-B6E0-F0F671DA3A64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0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</a:t>
            </a:r>
            <a:r>
              <a:rPr lang="en-US" dirty="0"/>
              <a:t>s</a:t>
            </a:r>
            <a:r>
              <a:rPr lang="en-US"/>
              <a:t>ubtitle </a:t>
            </a:r>
            <a:r>
              <a:rPr lang="en-US" dirty="0"/>
              <a:t>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EB94F-CC93-47CE-9847-F39EE867D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11E944-79F1-4E24-8D47-8DDCC702C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324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755AB-9E60-4645-A6CB-04002606B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54C8D-39AC-4A51-8DF0-83E6ADEEDA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BA1988-7E2D-468E-AB82-211E1A110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584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68826-E395-4080-B560-1F7D5A38E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95277D-B56B-4E28-8323-F48C33A4A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251B74-3922-4EDB-84E4-1B49FFF5E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0ED41B-1AB9-4B6A-B8C2-6FB226B1EA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C6DF69-0B1E-421F-89F9-14A7840F17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9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918EB-8356-4363-9916-4D9758A6A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489E55-6F61-41FC-89F3-FD0ED3462B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E4FA2A-577A-42F1-8735-E7C9CA1209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018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5E177-0F5D-41DF-99AB-EE60AF7C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EC8CC-538E-416B-8282-AEC5510D3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72BB67-6CE5-4A0A-9DAB-A82E2BABB6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994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C9069-5F55-4C56-8870-41DE745AB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54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64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5" r:id="rId4"/>
    <p:sldLayoutId id="2147483656" r:id="rId5"/>
    <p:sldLayoutId id="2147483660" r:id="rId6"/>
    <p:sldLayoutId id="2147483659" r:id="rId7"/>
    <p:sldLayoutId id="2147483657" r:id="rId8"/>
    <p:sldLayoutId id="2147483658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Interstate"/>
          <a:ea typeface="+mj-ea"/>
          <a:cs typeface="Interstat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55576" y="2499742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Add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</a:t>
            </a:r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text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</a:t>
            </a:r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here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or </a:t>
            </a:r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remove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</a:t>
            </a:r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this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block</a:t>
            </a:r>
          </a:p>
        </p:txBody>
      </p:sp>
      <p:pic>
        <p:nvPicPr>
          <p:cNvPr id="7" name="Image 6" descr="d8570-Titre-ACCA20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941" y="919734"/>
            <a:ext cx="2951688" cy="1003944"/>
          </a:xfrm>
          <a:prstGeom prst="rect">
            <a:avLst/>
          </a:prstGeom>
        </p:spPr>
      </p:pic>
      <p:pic>
        <p:nvPicPr>
          <p:cNvPr id="8" name="Image 7" descr="d8570-Coeur-ACCA20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1277" y="740605"/>
            <a:ext cx="3307923" cy="2154745"/>
          </a:xfrm>
          <a:prstGeom prst="rect">
            <a:avLst/>
          </a:prstGeom>
        </p:spPr>
      </p:pic>
      <p:pic>
        <p:nvPicPr>
          <p:cNvPr id="9" name="Image 8" descr="d8570-Date-Lieu-ACCA202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8440" y="3008522"/>
            <a:ext cx="1356360" cy="4014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38CA348-D5B2-48F0-8142-1A7DDF6B5F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EAC60EF-4378-4257-B715-9D7BF60F8C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7</Words>
  <Application>Microsoft Office PowerPoint</Application>
  <PresentationFormat>On-screen Show (16:9)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Interstate</vt:lpstr>
      <vt:lpstr>Thème Office</vt:lpstr>
      <vt:lpstr>PowerPoint Presentation</vt:lpstr>
      <vt:lpstr>PowerPoint Presentation</vt:lpstr>
    </vt:vector>
  </TitlesOfParts>
  <Company>Hobby One Multimedia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Denis Garcia</dc:creator>
  <cp:lastModifiedBy>Ludivine STEFFEN</cp:lastModifiedBy>
  <cp:revision>29</cp:revision>
  <dcterms:created xsi:type="dcterms:W3CDTF">2019-01-09T14:48:05Z</dcterms:created>
  <dcterms:modified xsi:type="dcterms:W3CDTF">2019-07-11T08:11:17Z</dcterms:modified>
</cp:coreProperties>
</file>