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</p:sldIdLst>
  <p:sldSz cx="9144000" cy="5143500" type="screen16x9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000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292" autoAdjust="0"/>
    <p:restoredTop sz="94648"/>
  </p:normalViewPr>
  <p:slideViewPr>
    <p:cSldViewPr snapToObjects="1" showGuides="1">
      <p:cViewPr varScale="1">
        <p:scale>
          <a:sx n="146" d="100"/>
          <a:sy n="146" d="100"/>
        </p:scale>
        <p:origin x="192" y="232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dirty="0"/>
              <a:t>Cliquez pour modifier le style des sous-titres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defRPr>
            </a:lvl1pPr>
          </a:lstStyle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1pPr>
            <a:lvl2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2pPr>
            <a:lvl3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3pPr>
            <a:lvl4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4pPr>
            <a:lvl5pPr>
              <a:defRPr>
                <a:latin typeface="Calibri" panose="020F0502020204030204" pitchFamily="34" charset="0"/>
                <a:cs typeface="Calibri" panose="020F0502020204030204" pitchFamily="34" charset="0"/>
              </a:defRPr>
            </a:lvl5pPr>
          </a:lstStyle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dirty="0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dirty="0"/>
              <a:t>Cliquez pour 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</a:t>
            </a:r>
          </a:p>
          <a:p>
            <a:pPr lvl="3"/>
            <a:r>
              <a:rPr lang="fr-FR" dirty="0"/>
              <a:t>Quatrième niveau</a:t>
            </a:r>
          </a:p>
          <a:p>
            <a:pPr lvl="4"/>
            <a:r>
              <a:rPr lang="fr-FR" dirty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457200" rtl="0" eaLnBrk="1" latinLnBrk="0" hangingPunct="1">
        <a:spcBef>
          <a:spcPct val="0"/>
        </a:spcBef>
        <a:buNone/>
        <a:defRPr sz="2000" b="1" kern="1200">
          <a:solidFill>
            <a:srgbClr val="C00000"/>
          </a:solidFill>
          <a:latin typeface="Interstate"/>
          <a:ea typeface="+mj-ea"/>
          <a:cs typeface="Interstate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200" kern="1200">
          <a:solidFill>
            <a:schemeClr val="tx1"/>
          </a:solidFill>
          <a:latin typeface="Calibri" panose="020F0502020204030204" pitchFamily="34" charset="0"/>
          <a:ea typeface="+mn-ea"/>
          <a:cs typeface="Calibri" panose="020F0502020204030204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683568" y="2499742"/>
            <a:ext cx="238704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Add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text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here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or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remove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</a:t>
            </a:r>
            <a:r>
              <a:rPr lang="fr-FR" sz="1600" dirty="0" err="1">
                <a:solidFill>
                  <a:srgbClr val="B51E31"/>
                </a:solidFill>
                <a:latin typeface="Calibri"/>
                <a:cs typeface="Calibri"/>
              </a:rPr>
              <a:t>this</a:t>
            </a:r>
            <a:r>
              <a:rPr lang="fr-FR" sz="1600" dirty="0">
                <a:solidFill>
                  <a:srgbClr val="B51E31"/>
                </a:solidFill>
                <a:latin typeface="Calibri"/>
                <a:cs typeface="Calibri"/>
              </a:rPr>
              <a:t> block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2E1B-D1CC-B942-9F41-4B27EFEF0F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E7143D75-A213-2B47-B96C-3FAF46DC15C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5531514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301</TotalTime>
  <Words>7</Words>
  <Application>Microsoft Macintosh PowerPoint</Application>
  <PresentationFormat>Affichage à l'écran (16:9)</PresentationFormat>
  <Paragraphs>1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Interstate</vt:lpstr>
      <vt:lpstr>Thème Office</vt:lpstr>
      <vt:lpstr>Présentation PowerPoint</vt:lpstr>
      <vt:lpstr>Présentation PowerPoint</vt:lpstr>
    </vt:vector>
  </TitlesOfParts>
  <Company>Hobby One Multimedia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Denis Garcia</dc:creator>
  <cp:lastModifiedBy>denis</cp:lastModifiedBy>
  <cp:revision>38</cp:revision>
  <dcterms:created xsi:type="dcterms:W3CDTF">2019-01-09T14:48:06Z</dcterms:created>
  <dcterms:modified xsi:type="dcterms:W3CDTF">2023-04-28T12:47:53Z</dcterms:modified>
</cp:coreProperties>
</file>