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2" autoAdjust="0"/>
    <p:restoredTop sz="94648"/>
  </p:normalViewPr>
  <p:slideViewPr>
    <p:cSldViewPr snapToObjects="1" showGuides="1">
      <p:cViewPr varScale="1">
        <p:scale>
          <a:sx n="146" d="100"/>
          <a:sy n="146" d="100"/>
        </p:scale>
        <p:origin x="192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b="1" kern="1200">
          <a:solidFill>
            <a:srgbClr val="C00000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2499742"/>
            <a:ext cx="2387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Add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text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here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or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remove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</a:t>
            </a:r>
            <a:r>
              <a:rPr lang="fr-FR" sz="1600" dirty="0" err="1">
                <a:solidFill>
                  <a:srgbClr val="B51E31"/>
                </a:solidFill>
                <a:latin typeface="Calibri"/>
                <a:cs typeface="Calibri"/>
              </a:rPr>
              <a:t>this</a:t>
            </a:r>
            <a:r>
              <a:rPr lang="fr-FR" sz="1600" dirty="0">
                <a:solidFill>
                  <a:srgbClr val="B51E31"/>
                </a:solidFill>
                <a:latin typeface="Calibri"/>
                <a:cs typeface="Calibri"/>
              </a:rPr>
              <a:t> block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72E1B-D1CC-B942-9F41-4B27EFEF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143D75-A213-2B47-B96C-3FAF46DC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315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7</Words>
  <Application>Microsoft Macintosh PowerPoint</Application>
  <PresentationFormat>Affichage à l'écran (16:9)</PresentationFormat>
  <Paragraphs>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38</cp:revision>
  <dcterms:created xsi:type="dcterms:W3CDTF">2019-01-09T14:48:06Z</dcterms:created>
  <dcterms:modified xsi:type="dcterms:W3CDTF">2023-04-28T12:47:53Z</dcterms:modified>
</cp:coreProperties>
</file>