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022"/>
    <a:srgbClr val="878787"/>
    <a:srgbClr val="D0D0D0"/>
    <a:srgbClr val="D3D3D3"/>
    <a:srgbClr val="E0E0E0"/>
    <a:srgbClr val="F28C26"/>
    <a:srgbClr val="FFBF08"/>
    <a:srgbClr val="B62A79"/>
    <a:srgbClr val="F3BC00"/>
    <a:srgbClr val="D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9" autoAdjust="0"/>
    <p:restoredTop sz="96197"/>
  </p:normalViewPr>
  <p:slideViewPr>
    <p:cSldViewPr showGuides="1">
      <p:cViewPr varScale="1">
        <p:scale>
          <a:sx n="127" d="100"/>
          <a:sy n="127" d="100"/>
        </p:scale>
        <p:origin x="184" y="696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11/10/2023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10/11/23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55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/>
              <a:t>Cliquez pour modifier les styles du texte du masque</a:t>
            </a:r>
          </a:p>
          <a:p>
            <a:pPr marL="266700" lvl="1" indent="-266700"/>
            <a:r>
              <a:rPr lang="fr-FR"/>
              <a:t>Deuxième niveau</a:t>
            </a:r>
          </a:p>
          <a:p>
            <a:pPr marL="266700" lvl="2" indent="-266700"/>
            <a:r>
              <a:rPr lang="fr-FR"/>
              <a:t>Troisième niveau</a:t>
            </a:r>
          </a:p>
          <a:p>
            <a:pPr marL="266700" lvl="3" indent="-266700"/>
            <a:r>
              <a:rPr lang="fr-FR"/>
              <a:t>Quatrième niveau</a:t>
            </a:r>
          </a:p>
          <a:p>
            <a:pPr marL="266700" lvl="4" indent="-266700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66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C390D0AB-1FA8-C448-95BD-A7BC219EE26C}"/>
              </a:ext>
            </a:extLst>
          </p:cNvPr>
          <p:cNvSpPr txBox="1">
            <a:spLocks/>
          </p:cNvSpPr>
          <p:nvPr/>
        </p:nvSpPr>
        <p:spPr>
          <a:xfrm>
            <a:off x="323528" y="3003798"/>
            <a:ext cx="4392488" cy="1584176"/>
          </a:xfrm>
          <a:prstGeom prst="rect">
            <a:avLst/>
          </a:prstGeom>
        </p:spPr>
        <p:txBody>
          <a:bodyPr/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693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799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0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298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Add Text-Information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…..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…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4F48F98E-E944-4711-8DBA-29F60B25021E}"/>
              </a:ext>
            </a:extLst>
          </p:cNvPr>
          <p:cNvSpPr txBox="1">
            <a:spLocks/>
          </p:cNvSpPr>
          <p:nvPr/>
        </p:nvSpPr>
        <p:spPr>
          <a:xfrm>
            <a:off x="251520" y="2283718"/>
            <a:ext cx="4464496" cy="432048"/>
          </a:xfrm>
          <a:prstGeom prst="rect">
            <a:avLst/>
          </a:prstGeom>
        </p:spPr>
        <p:txBody>
          <a:bodyPr/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693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799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0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298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AE1022"/>
                </a:solidFill>
                <a:latin typeface="+mn-lt"/>
              </a:rPr>
              <a:t>Your journey to the heart of Cardiology</a:t>
            </a:r>
          </a:p>
        </p:txBody>
      </p:sp>
    </p:spTree>
    <p:extLst>
      <p:ext uri="{BB962C8B-B14F-4D97-AF65-F5344CB8AC3E}">
        <p14:creationId xmlns:p14="http://schemas.microsoft.com/office/powerpoint/2010/main" val="380127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5A98-297F-4C9F-846A-FA7A7E3FD8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2E3A9A4-76F8-6C47-B859-3D618D506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CD2CAC-B4A4-F34A-968A-832FBD91A23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366901"/>
      </p:ext>
    </p:extLst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49</TotalTime>
  <Words>11</Words>
  <Application>Microsoft Macintosh PowerPoint</Application>
  <PresentationFormat>Affichage à l'écran (16:9)</PresentationFormat>
  <Paragraphs>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Calibri</vt:lpstr>
      <vt:lpstr>ESC_PPT_Light_220817-16-9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denis</cp:lastModifiedBy>
  <cp:revision>18</cp:revision>
  <dcterms:created xsi:type="dcterms:W3CDTF">2021-07-16T09:19:14Z</dcterms:created>
  <dcterms:modified xsi:type="dcterms:W3CDTF">2023-10-11T14:14:42Z</dcterms:modified>
</cp:coreProperties>
</file>