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06" autoAdjust="0"/>
    <p:restoredTop sz="96197"/>
  </p:normalViewPr>
  <p:slideViewPr>
    <p:cSldViewPr showGuides="1">
      <p:cViewPr varScale="1">
        <p:scale>
          <a:sx n="135" d="100"/>
          <a:sy n="135" d="100"/>
        </p:scale>
        <p:origin x="176" y="560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23" d="100"/>
          <a:sy n="123" d="100"/>
        </p:scale>
        <p:origin x="41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15/12/2021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12/15/21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55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  <p:sldLayoutId id="2147483666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2E3A9A4-76F8-6C47-B859-3D618D5064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6CD2CAC-B4A4-F34A-968A-832FBD91A23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7366901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45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Roland COLLIN</cp:lastModifiedBy>
  <cp:revision>13</cp:revision>
  <dcterms:created xsi:type="dcterms:W3CDTF">2021-07-16T09:19:14Z</dcterms:created>
  <dcterms:modified xsi:type="dcterms:W3CDTF">2021-12-15T09:44:45Z</dcterms:modified>
</cp:coreProperties>
</file>