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2" autoAdjust="0"/>
    <p:restoredTop sz="94648"/>
  </p:normalViewPr>
  <p:slideViewPr>
    <p:cSldViewPr snapToObjects="1" showGuides="1">
      <p:cViewPr varScale="1">
        <p:scale>
          <a:sx n="78" d="100"/>
          <a:sy n="78" d="100"/>
        </p:scale>
        <p:origin x="1028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b="1" kern="1200">
          <a:solidFill>
            <a:srgbClr val="C00000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2643759"/>
            <a:ext cx="2387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Add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text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here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or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remove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this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block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7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Interstate</vt:lpstr>
      <vt:lpstr>Thème Office</vt:lpstr>
      <vt:lpstr>PowerPoint Presentation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Florence BLAZEIX</cp:lastModifiedBy>
  <cp:revision>39</cp:revision>
  <dcterms:created xsi:type="dcterms:W3CDTF">2019-01-09T14:48:06Z</dcterms:created>
  <dcterms:modified xsi:type="dcterms:W3CDTF">2025-07-25T18:08:51Z</dcterms:modified>
</cp:coreProperties>
</file>