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00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92" autoAdjust="0"/>
    <p:restoredTop sz="94648"/>
  </p:normalViewPr>
  <p:slideViewPr>
    <p:cSldViewPr snapToObjects="1" showGuides="1">
      <p:cViewPr varScale="1">
        <p:scale>
          <a:sx n="146" d="100"/>
          <a:sy n="146" d="100"/>
        </p:scale>
        <p:origin x="192" y="23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2000" b="1" kern="1200">
          <a:solidFill>
            <a:srgbClr val="C00000"/>
          </a:solidFill>
          <a:latin typeface="Interstate"/>
          <a:ea typeface="+mj-ea"/>
          <a:cs typeface="Interstate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2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2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2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2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2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99592" y="2643759"/>
            <a:ext cx="23870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err="1">
                <a:solidFill>
                  <a:srgbClr val="B51E31"/>
                </a:solidFill>
                <a:latin typeface="Calibri"/>
                <a:cs typeface="Calibri"/>
              </a:rPr>
              <a:t>Add</a:t>
            </a:r>
            <a:r>
              <a:rPr lang="fr-FR" sz="1600" dirty="0">
                <a:solidFill>
                  <a:srgbClr val="B51E31"/>
                </a:solidFill>
                <a:latin typeface="Calibri"/>
                <a:cs typeface="Calibri"/>
              </a:rPr>
              <a:t> </a:t>
            </a:r>
            <a:r>
              <a:rPr lang="fr-FR" sz="1600" dirty="0" err="1">
                <a:solidFill>
                  <a:srgbClr val="B51E31"/>
                </a:solidFill>
                <a:latin typeface="Calibri"/>
                <a:cs typeface="Calibri"/>
              </a:rPr>
              <a:t>text</a:t>
            </a:r>
            <a:r>
              <a:rPr lang="fr-FR" sz="1600" dirty="0">
                <a:solidFill>
                  <a:srgbClr val="B51E31"/>
                </a:solidFill>
                <a:latin typeface="Calibri"/>
                <a:cs typeface="Calibri"/>
              </a:rPr>
              <a:t> </a:t>
            </a:r>
            <a:r>
              <a:rPr lang="fr-FR" sz="1600" dirty="0" err="1">
                <a:solidFill>
                  <a:srgbClr val="B51E31"/>
                </a:solidFill>
                <a:latin typeface="Calibri"/>
                <a:cs typeface="Calibri"/>
              </a:rPr>
              <a:t>here</a:t>
            </a:r>
            <a:r>
              <a:rPr lang="fr-FR" sz="1600" dirty="0">
                <a:solidFill>
                  <a:srgbClr val="B51E31"/>
                </a:solidFill>
                <a:latin typeface="Calibri"/>
                <a:cs typeface="Calibri"/>
              </a:rPr>
              <a:t> or </a:t>
            </a:r>
            <a:r>
              <a:rPr lang="fr-FR" sz="1600" dirty="0" err="1">
                <a:solidFill>
                  <a:srgbClr val="B51E31"/>
                </a:solidFill>
                <a:latin typeface="Calibri"/>
                <a:cs typeface="Calibri"/>
              </a:rPr>
              <a:t>remove</a:t>
            </a:r>
            <a:r>
              <a:rPr lang="fr-FR" sz="1600" dirty="0">
                <a:solidFill>
                  <a:srgbClr val="B51E31"/>
                </a:solidFill>
                <a:latin typeface="Calibri"/>
                <a:cs typeface="Calibri"/>
              </a:rPr>
              <a:t> </a:t>
            </a:r>
            <a:r>
              <a:rPr lang="fr-FR" sz="1600" dirty="0" err="1">
                <a:solidFill>
                  <a:srgbClr val="B51E31"/>
                </a:solidFill>
                <a:latin typeface="Calibri"/>
                <a:cs typeface="Calibri"/>
              </a:rPr>
              <a:t>this</a:t>
            </a:r>
            <a:r>
              <a:rPr lang="fr-FR" sz="1600" dirty="0">
                <a:solidFill>
                  <a:srgbClr val="B51E31"/>
                </a:solidFill>
                <a:latin typeface="Calibri"/>
                <a:cs typeface="Calibri"/>
              </a:rPr>
              <a:t> block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372E1B-D1CC-B942-9F41-4B27EFEF0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7143D75-A213-2B47-B96C-3FAF46DC15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5315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29F1E8-690A-6C47-90D5-029A98D11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ABAF371-692F-80A5-025C-5A37E38868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50827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271</TotalTime>
  <Words>7</Words>
  <Application>Microsoft Macintosh PowerPoint</Application>
  <PresentationFormat>Affichage à l'écran (16:9)</PresentationFormat>
  <Paragraphs>1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Interstate</vt:lpstr>
      <vt:lpstr>Thème Office</vt:lpstr>
      <vt:lpstr>Présentation PowerPoint</vt:lpstr>
      <vt:lpstr>Présentation PowerPoint</vt:lpstr>
      <vt:lpstr>Présentation PowerPoint</vt:lpstr>
    </vt:vector>
  </TitlesOfParts>
  <Company>Hobby One Multimedia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Denis Garcia</dc:creator>
  <cp:lastModifiedBy>denis</cp:lastModifiedBy>
  <cp:revision>37</cp:revision>
  <dcterms:created xsi:type="dcterms:W3CDTF">2019-01-09T14:48:06Z</dcterms:created>
  <dcterms:modified xsi:type="dcterms:W3CDTF">2024-03-20T15:21:05Z</dcterms:modified>
</cp:coreProperties>
</file>