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FF6FB-51E7-4129-9962-CC140FAB8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21AD3-1EDB-452A-94A9-9FD35E864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81E82-724A-43FB-BFC1-D1FC913E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97827-4842-41D4-A22F-C98C0734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B32B2-CF03-4131-8997-F392EDE7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7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6148A-7F26-4BC3-B067-B4ED864C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1F837-BAA1-4C97-B0F7-E0313D6F5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685A6-9DD1-4061-8E4E-65497CBE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C81AE-295A-4664-AC9A-581D6917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E4D82-9F54-4B9B-BFF6-102211D9F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41CE2A-DA0F-4CF5-B991-8CA337D9D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E0CE0-38A0-4601-92D6-F7CCCFC9F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B85BF-4FE8-4A37-8886-1E0695DF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CCC72-7C23-4857-8F19-3D56D601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DAD9E-2347-49C0-BC37-A136EF46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0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A2E5D-0AC9-46BC-ACF1-D0D11BD1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C78A3-86C5-413B-9852-41A73152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7B944-C85D-4F47-927E-5A4F1FA1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C1624-5AC0-445A-907C-3C2BAED2C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D47B7-2FDF-4103-937C-D7ED9680C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8CB39-DBD0-4B3E-9835-C16BEF6D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FAA20-44B1-42AF-B976-EA219318E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3E2C-A96F-477E-BC06-9F912849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BBEAC-7BBC-4E38-831C-16E5EB40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B20F-A257-4CB3-BE4E-45809DB8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3D25-83AE-4EB1-BA88-01D58DB0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E957A-766A-47B7-870B-6EA1622DA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290D0-D589-44F4-957E-78E956CFE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EC2CB-5AB3-410B-9AC8-F7D6C527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56BC4-BD1A-4C7C-9C43-580D00EA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70C88-BEFC-46FD-B062-7DE40186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1AF2-7320-4D4D-AB90-22641833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81333-9BCB-4C50-B614-13585FCB4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3390C-74B9-4B10-8F4B-C1FB24CB5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0696C0-D5C7-4187-95ED-213BF0C09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5212D4-CC48-4079-8C46-4B85E7ED3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210A17-380D-4298-85DD-3B60AD711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F79759-3D55-4394-9C26-6F1C20FC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EA6ED5-25B0-4429-9B7D-76E8AFE1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AAC6F-FFEF-4BFD-8BD3-466FBAF8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995ABA-C560-41F7-BB11-A35CBC19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44240-B990-46DC-896A-67ACBF3D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B9806E-65BC-4D1A-B076-B17B6953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2BE94-BDC6-49C9-9C93-BB609013A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63DE0-BB77-481A-A661-EA0C59B8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EDB7B-852D-46EC-BFEC-E9E443B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FEC3-95C5-4F18-9EBA-A78E120C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846D7-93B9-4F75-A425-BC4E3D8EA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E5D47-F4B3-445C-AEDC-8FE30EB42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C2701-6C34-4B28-B833-6570B7945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E65D3-30B6-45B1-A881-D4DF92E60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9DAE2-ED4D-4948-A485-779AE9BB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4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C1A34-3A8A-4726-98F3-678A11D3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3255A-94DD-4C7C-9455-C5CDE5F20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7E31D-594E-4891-857F-9F4D633EB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21DA8-B67E-45C1-A9BF-E2B63F0B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E4E2B-EB6E-40DC-B5BA-4B96FBDB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5C138-5DF0-45B2-96F4-83458C09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6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C2856-0C54-4FCB-B338-C20A8209B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01F36-6D43-4958-BB5C-343EA6C3B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614F7-D7EF-434F-BA79-36099679E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0FB8-8AD3-47BC-A5CC-7B44BAA94C8F}" type="datetimeFigureOut">
              <a:rPr lang="en-US" smtClean="0"/>
              <a:t>24-Jun-21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6B9A6-4E9D-4781-A722-690DFF35B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B20AC-9541-4053-8428-DE6B38A8F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2ACD-3146-4AAB-A4FF-3E17B749B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1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A3BBDD-2EC9-45D8-B413-7D17E21D1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33337"/>
            <a:ext cx="12134850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34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HANNA</dc:creator>
  <cp:lastModifiedBy>Maya HANNA</cp:lastModifiedBy>
  <cp:revision>1</cp:revision>
  <dcterms:created xsi:type="dcterms:W3CDTF">2021-06-24T12:57:55Z</dcterms:created>
  <dcterms:modified xsi:type="dcterms:W3CDTF">2021-06-24T12:58:47Z</dcterms:modified>
</cp:coreProperties>
</file>