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6E7A-2252-4774-5AC5-6FBF8C63A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8D6359-E1E8-5AC3-AB20-02899693C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CE879-EF68-789C-FF95-A7878544E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EC1C7-641F-95A9-A407-C92D1E24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89596-0740-0500-4829-EAEB298CF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433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B2CC-F62A-068A-6B9A-22D0BBB47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D1E7D-56EE-0004-951D-61C192B45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461F8-94F8-E721-9A1E-C85DDE551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49BC2-1D43-8382-905E-E47AF65AB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FE956-9CC6-6426-B7FF-22622336A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744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266C39-D87B-5E4C-8A6E-29C2FB5D3B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287BD0-104C-601F-36AF-451C3152D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4B503-1A62-6EDA-0CD5-A40AC0778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751B5-5651-5840-9E15-8E725A4E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F397D-5633-6B76-F760-2931DE87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49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0599C-4AD5-9011-A8FD-CE24BB25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3B989-7028-6270-554F-4F7E14E65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50C95-A80C-7BEB-0B98-C1471305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18392-8FEA-315F-CC91-519B17F1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A9387-5337-38D4-A5CE-33B53142A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5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9E6ED-FC7A-89E6-5543-6EC146ED9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2F5CB-CF20-7705-A880-B8A080AE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B59AE-3DC0-A55F-B181-ACA7E02DA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EFA5F-5D88-940F-A1CF-99F86F7F8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5B285-561B-FAF8-2A0D-6915739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66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5558-9AC4-B74B-30C6-4353C353F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64210-1C94-B430-148E-D1EE11BE1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F2D31-D68F-1285-EA1D-47DAE4A81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2DD0D4-12AD-6EBB-B24B-B51368C2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6951C-DC22-5B60-D5DD-EB6F33B28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BA3369-772F-133B-03CE-7F204425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9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1823C-9A0D-42B6-FB29-71C12C5F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688D70-C124-059A-7D36-382414866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AEFAF-D49E-256A-4521-03969F481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A5D0A-CD5A-5A59-1FE0-1A47B6FF0D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F6EFA-B920-A64D-770B-B905C537CC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EAD771-9831-67B0-52B9-0300404E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94E4E-61A7-36D9-D18A-4A5188640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39F45D-25ED-5435-A859-EBC186CF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714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A651-63B2-C0FE-7035-E6A793C4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CD1FD-BF40-E0B6-6195-9EABE42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C07A4-5859-5E4E-969D-A4D0E6C8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275FA-97CB-249D-1E3A-829B0E05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82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F5420D-C009-CBDE-2AB5-CBA93FF0B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03017-64DF-A9DA-BE2A-6544BB1E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E1857-030A-9ED2-91E1-FFF63B4C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28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0617A-6452-5D4A-E857-55345A380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647D3-BA7D-13A5-CDA9-D622F0697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4E1EB-23A9-7361-C912-153875EB0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A4E97-547F-61B4-ABC5-53FB4360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5BC43-E705-1FEA-0FC1-AD95C0AD5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CF895-536C-ABD1-2AE9-DC1957968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22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418D7-B2BD-0A51-0DF6-9F87BA69D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663783-9021-6D79-7F25-814CF7DE67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53D58-45B1-F14A-3D56-9FA7CEC56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CC306-7DFB-CB3C-222F-BBE92EA5F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A97D6-6423-B4FB-018C-06BC8230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F41D6B-0A68-C693-862B-FB49B5A3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63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084B00-3B7F-304D-9E64-203F5FEC9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E4D6E-B92D-131F-CAF3-D9FAA749B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26BAF-C122-B135-F42E-8179F001E7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B3715-1A84-4E89-BCFB-5D9EA483F0FA}" type="datetimeFigureOut">
              <a:rPr lang="en-GB" smtClean="0"/>
              <a:t>18/08/2023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4C548-2FE4-F643-2A64-5F88E80E1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E4E27-84E8-D62B-38A9-BA81424E8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A0E7B-BD44-4B86-A336-6239782A70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193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E5F17E20-52AE-E3B9-3B98-FBAAB86876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14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317BA85D-B73C-6AD7-8743-3815E83F5D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2090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9DAF4A01-E80D-B8FB-DD72-9FCF1740D8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719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B4E60102-E5B0-85C7-9108-46A3A573F8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9890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5D368B8F-7C6A-B7AA-75E5-D3F4F0F10D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016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33B8E446-10FD-BC2B-D57D-F45AA9B8E2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895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4A7DD31C-EE6E-3019-6DF9-C0220373D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000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EACC50A2-D25B-B9FE-8F4B-A9D3C77F9B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41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8ED481D5-237C-BB79-281E-877A43709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075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6EF57E79-5ED8-4D22-4B9F-B82437A38C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401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298B1AB2-ED22-A0DD-A85B-FE0C217224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2499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4ED6E963-05B5-2A34-2BEF-27ED289A98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2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C2142311-A203-1CA4-0C0A-706AF95AF7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298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71F0A5D0-1A35-199A-70DD-D3B80A7476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59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AC59DD6E-F6F0-C13E-A2D6-66A0467F15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300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E0CE2156-14B9-3A04-B52D-C488BA4606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1576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24D03C5A-E6FF-BE55-6E1D-F1CD12157C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1552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52B21F55-481C-D213-80F3-4E578F20BF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1965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C1314FBA-9F4A-A54B-5D6C-C64A781D6A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1649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46F9B120-3DF9-1996-BC71-6D5618B196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66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3F59437E-B9BA-5A03-332A-4388DA1562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66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9F0195EC-71C7-9EE3-7A07-69E5AC0678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7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8831B1BD-FCDC-A80A-960E-BF248D08A4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55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3BF10CC1-6516-3C18-0F41-5930B346E6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D59E95D2-5462-2E3A-CAEA-F88A0ECD3B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35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3E45B938-BEA4-B6DF-1D93-91F9BE2F82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81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F5244789-680B-C2F6-C8BE-F138A8B5A0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06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77AE8E34-014C-F573-23CF-6F7319844E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08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177C477E-65D5-D189-D8E8-28C9E77BCE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45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99F708FB-0FBA-6AC3-8C89-0AB8412886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6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F6C39D22-A358-69FC-2E39-82BA3474C7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2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96B46BB4-38DE-F5B2-27ED-011D29D80D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76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D772A001-59E1-BB6C-0B85-B0F5416163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09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67DBC0B4-5C9C-00AA-837E-E217C9D5CA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50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6BF0C7FA-953D-D178-F990-3FE572062A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1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E2588683-D41F-F6D9-E381-56DE3BCD7E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99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06A37635-DF35-07C9-FF86-5341C431F3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66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A57A5F1E-F4D5-3303-1872-08CC922D33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50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49C5B737-0CA4-6AF3-9759-095B070D5C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15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4BD9A7B6-7F41-375A-EE7B-2F8857E79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ABE2DEFC-6AAA-25D3-27D8-A9377FC785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02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F2235C1C-88D1-0D09-ECD9-27BB738544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114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2995C9C9-BE1F-021D-9B7F-343FACA83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35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DFFA3E54-C3B4-B80D-DD15-CE3DBFD7A8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51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730452DE-73B2-33CC-A767-66976D3B3B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04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1F007952-6DAF-F8AE-5558-1EEA7523BB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11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0698ACBC-60D0-2B11-91DC-FA61B9BE30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19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95771198-13C3-378D-3D24-10F1E54F2B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954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8FE71A31-43B2-4AF8-7595-94821C203D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56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F4525F80-1439-789E-EE54-5F908DF9BF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8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995824E5-5DC1-7B9B-7F74-38EF3DEBFF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57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5D08FE70-0B78-3CED-9CE3-B218222014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26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E1F61273-6434-A7BB-13FB-7622FCA969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18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46213785-24F7-7672-930E-7D52B3614B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99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C18A7A4A-A6CF-ADCB-91D8-0608D5E11C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622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D3F524FB-3028-C009-93F7-6A39E4FDC8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56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A7317477-B35A-6846-E99A-386C7842F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47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C54350F1-1782-A454-4AAF-9AE2F626FA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162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BDB2539B-2BB6-66D9-0682-F0B658F97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40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04AEC6B2-7461-661E-A826-0F651F5C33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915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5BE5CBD7-909D-BBBD-D628-CF0F2008B5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9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5719BF79-0EFD-2280-739D-7CC263F755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02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19C28C53-8BF5-453B-8611-5DAAC3B875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00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6A351769-E73C-6850-13EF-CD15C3F832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09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C9DB408A-E00A-0454-E2FF-669BA46754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28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6C1EA4E9-084A-FB33-012A-90F6AA8AAC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524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94A7A2D6-C6D7-E2A7-AA4F-B0EED4A30F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71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909A06A8-D616-1084-5F88-CB53136F6B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824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B786FA8A-B86F-0E3B-7460-6E4320FD0E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942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65F70006-BD92-0F76-5BE6-4E8AA4E1F3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64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5013601B-EFB3-DDB2-67A1-F9E10BF555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065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538E4BA9-692C-4B85-0FEC-9538C2141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0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66C01D36-3AC1-08C2-7854-1AE82383B8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250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B7506E9F-23DF-A5B6-7803-E9B60F72FC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827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F529CBB2-6FFE-B61F-BEB4-FEA4B1A64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43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D733E575-FB9D-C1CD-F710-8491267F40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185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FBC742DC-A715-E542-D197-E562CE3839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448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2A562102-2B92-7BDC-3A8B-553DF70D8D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685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DCC363E8-4530-10D9-CB98-DC351B3783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579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276422D2-609B-0E5C-1227-B94CFFFA6D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356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FB6A5C6B-3D0F-EB17-F087-3C6177C015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297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658974C7-80B3-9B8F-EF6D-45F7DB1097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80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637D7EBC-C037-C30E-0FAE-251FA2A578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53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39B41F37-0AC2-4DA0-6B3C-538196925F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187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0448741F-6EC1-0232-A1C1-CC4A8E5206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007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48E93199-9D13-1D45-942B-160BFB98BB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68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F9E871C1-F467-516F-EA68-45DB71148A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7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D93F5534-D718-CF93-015D-2AB6E1DCE1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481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DA2309DF-C53C-C199-644F-7B12E618F1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233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C85DA737-4BCA-6EE5-0377-47A7CE3DDA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833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360B5A33-658D-5F62-D970-94F0053C29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508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97ACB87C-6DE2-7AC4-489A-A90783B12D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330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0D9B5DEA-4847-8224-4F20-9C19FE63FF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972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72AEB7F0-38EA-BC30-5958-75EC68A2FE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98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B345028B-8D66-441F-C45D-3253D1D4B0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133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B333F7F7-F12D-C23D-B039-7695F720C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029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3942D41B-5B4A-BECD-9110-A4DEC52F7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667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8C33A0BF-70AE-5F4B-6E36-4FAF40A494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550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53965A6F-6475-6686-DB9E-421ABDE113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103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6765D82F-9BF8-E992-CDEC-95B0331C88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824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5431C191-B258-AA02-54F7-2894179EB1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665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98C49CFA-ED65-1522-2F3B-3F0B842300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654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ADA8FCBD-28D2-6D89-8C95-B4A58F2A5D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251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557081DA-2C25-B183-C479-92D92DDA85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7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E7ECD282-9F2F-32FE-C535-AD95D41BE2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14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4256FB84-E92B-EA97-8739-97EBB29F15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9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D823CFEB-5B6F-F407-7920-C91ACADEDD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3571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2CB5B0D4-1984-017E-6CC1-5A2B8A6128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864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91D0A738-EF8B-1236-1B6F-5041E5AC95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78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E67B472F-6C80-BF21-F1EB-3830F56766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093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14F077FF-5BCD-66FC-F40E-451A76BE7D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2828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0C98BB12-D33A-B733-713C-0669CDE838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08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33DE72E4-1CE2-8FAC-A58E-1C32194290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356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906AF856-2E72-1019-4A5D-6DA968A23C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378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1A4E8CE3-BE99-CD4C-8798-1673498A86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5609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C401A050-99A3-3367-E785-EF6A989328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75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2023-08-18T11:03:25Z</dcterms:created>
  <dcterms:modified xsi:type="dcterms:W3CDTF">2023-08-18T11:04:07Z</dcterms:modified>
</cp:coreProperties>
</file>