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44FD-EA44-EB9D-046F-690BDA8B6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0DF07-EC0F-72E9-B6FF-540826C15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E309A-F28E-BE84-F43C-5F11144B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E911-94D9-49D5-B4EA-B8504FE1A9C8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6ECA8-3CF8-7A82-AC58-8EC16D30F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251BD-797D-E4AA-2638-C1549D53D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9E2C9-B074-4EF5-BAEE-DEA5627482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91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188A7-9C31-9797-6B90-74A3910C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DA4DF5-A45F-2003-387C-978E063D1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95A9E-E127-104D-0F55-6A9FB5541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E911-94D9-49D5-B4EA-B8504FE1A9C8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93E56-4C0F-E5C3-53E9-4B5414848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DE8B3-1319-A99F-C25F-89358A7A9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9E2C9-B074-4EF5-BAEE-DEA5627482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847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A5CBF-2BB6-8CB1-624C-672B0D62C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37F64-5B71-7A79-7DCE-EEE4F4503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A6993-55F0-92A4-F21A-C808377C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E911-94D9-49D5-B4EA-B8504FE1A9C8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47F9-86ED-7308-42D3-43B431BD9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27E4F-450A-4770-B3A5-E6C7F61D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9E2C9-B074-4EF5-BAEE-DEA5627482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16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C4DA2-0DB1-9860-6B10-ECFC3E4C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7A609-D0AE-45B3-909D-0519A8FA7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B016B-82C6-DE68-0804-61AA91DF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E911-94D9-49D5-B4EA-B8504FE1A9C8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33AF7-D1D2-F910-4D24-11DFE07D0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567-FE16-2896-C2DC-74E1C2A69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9E2C9-B074-4EF5-BAEE-DEA5627482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48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731F-A830-C3AE-4C32-F3D5B9BA3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4331C-0685-75E9-F645-EFBF7B5CC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F9849-14DA-C3FB-FE66-8CF79C4B4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E911-94D9-49D5-B4EA-B8504FE1A9C8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0AD75-B062-852C-EFFC-AEE10FCCA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7726-E917-9835-9AD3-22F6E0492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9E2C9-B074-4EF5-BAEE-DEA5627482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7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551D5-7C3C-5E98-0ACC-CB83C52B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AE360-68ED-0E26-1802-D89B9FC93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43D2C-35BA-AC02-AF1E-93F805328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149C5-561C-11DF-E52D-CC2ACAF62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E911-94D9-49D5-B4EA-B8504FE1A9C8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A6E7C-CF51-BE55-6C5B-D693B7747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1C862-7D64-8FE3-793D-482285C6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9E2C9-B074-4EF5-BAEE-DEA5627482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97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0AF2F-C8E0-261F-ABFA-E4C14261E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041BD-2D8C-6217-04D2-BDAEA684A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89009-CA9A-9B8C-E12E-1D8F8F778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EACC-D3C1-79B3-2669-0257F4C58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45A46-6850-8185-A5EF-E188818BD9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093143-5B82-8F86-81CA-0B91E44F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E911-94D9-49D5-B4EA-B8504FE1A9C8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F9C00D-F020-C4F0-144D-45105F9A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C7E13C-91FA-925E-414F-0543BCBA8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9E2C9-B074-4EF5-BAEE-DEA5627482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67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8081F-190A-AE2E-A8A3-D86FE8BB5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3DC444-9DB7-8135-F491-CE0794214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E911-94D9-49D5-B4EA-B8504FE1A9C8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AD4F8-3F3F-0EEC-E2AB-DE251CFD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AF329-3620-FA36-5324-FD2FBEDF4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9E2C9-B074-4EF5-BAEE-DEA5627482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760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1F4F83-0F0B-823C-7182-48DB28624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E911-94D9-49D5-B4EA-B8504FE1A9C8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4E75EC-3FB8-BF00-029F-1706E5761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F94C3-F3CB-A488-C3D1-E9BAA283C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9E2C9-B074-4EF5-BAEE-DEA5627482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566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6E115-C7C5-F357-726C-A39795D0E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F422A-AC47-275D-D548-8E5D10A87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7A494-E0E4-9BB1-3E70-16F643051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3620A8-8A6F-FEBC-3A83-B331687C9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E911-94D9-49D5-B4EA-B8504FE1A9C8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A352B-7F0C-A732-BF68-DEE93AAC5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8A912-6659-A757-508E-0632CC99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9E2C9-B074-4EF5-BAEE-DEA5627482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672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95796-BF73-CA36-8678-187F5D9BC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0DF4F5-043B-D930-86BD-883A06AB51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275BAF-8222-D3C0-6BD9-CF35395A7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13E05-D10F-78A7-9F81-075DC3C44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E911-94D9-49D5-B4EA-B8504FE1A9C8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810D9-6EB9-B5E6-2F91-2116DEA9F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84A68-6D73-556A-3A9C-B1ACB0A57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9E2C9-B074-4EF5-BAEE-DEA5627482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054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B0342D-A72A-A0AA-A88F-750405D0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BD858-B21D-50DF-CEE2-FA7768416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6969B-FE60-D0E7-40A3-88F2347309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3E911-94D9-49D5-B4EA-B8504FE1A9C8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B4A6D-86D4-8992-4748-05F117F11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19D1-A698-ECA4-F733-7802B6E2B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9E2C9-B074-4EF5-BAEE-DEA5627482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1579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D68314D2-73F1-9544-D232-C0C14783CD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9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9A20E4A0-B28B-B4BD-185D-48C80A4E65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827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F77F8842-F5EE-E033-5E59-F61550BFE5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991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077315BF-BAF0-5E77-E631-457F77FE2D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994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21080856-7194-6EDB-2F56-FC8E7AA13B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2773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3E289C08-EA7E-7D37-E937-A7F8FD5F42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749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355A4258-690A-E085-E1DE-B6DB505D2E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220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648A6D60-614B-E75A-E134-E5F6262DBD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795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ED4CA404-FC08-3B6B-1928-F0301CD640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787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3E6A0B61-342B-BBC0-E734-87189EBEFF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66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592868A7-DDBA-9A9B-5402-C60DA2283B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16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B1F82132-A1D9-06A8-FD67-EB9B2F614C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6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550CA79B-488A-2512-E7B2-0B7D24C888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10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EBAF036F-46A3-3160-C71E-7CE9FD7503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05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C6655D3F-D104-9769-229A-A8CBE6C169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62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DA3A443C-55DF-2A68-980C-DF3E337DD6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11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7270FDFB-CF77-F13A-D8C8-558D3DD3A1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03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41945334-D60D-6184-AD1D-8B2568DF08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20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60376CD8-1B0C-641C-741A-A2D03606C2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33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D6771C89-7E21-5848-AE0E-3CB1D936A5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45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76F8D395-4478-6508-2526-AA727DD67E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3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EE51A767-BBD7-A6C1-39F3-B9A1FD8F5D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4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EB80502B-965F-4AF4-0EB8-64A4C45D1C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54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34C7FB98-B5EA-C4F9-E969-9C9685B34C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54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45B13452-F37A-1B95-4F01-193E46FE56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72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B21718A0-8BDC-9482-FA9C-63F49F94D6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64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A5C0E75E-3FCB-7B02-A02C-A3565CDB9C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76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EA8709A8-7701-B97E-A06F-CFFB010A71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33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07397708-5156-0D55-123A-73DE9A950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05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2D25399E-C17C-812B-6D8E-08542045F2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99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1AFAD18B-7317-652C-4413-E7DB7EB4B4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40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DDD8BDC6-45D5-ED86-B518-9A08E895C4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60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3EDF93CD-0987-35C3-FB30-4B2922203F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62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AF2A8465-5AFF-ECC7-A711-4AECE34DC3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39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932AC883-5097-8A18-8806-7FC58A814C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8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FE869D30-314F-8EAB-451E-6A6B142B90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14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6D3D624B-EEB8-43F4-048D-7959FC2859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27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4A16C5C9-7477-04E8-10A9-0EC455B0C0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66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3E96B313-5242-4A0E-CB90-7BD21AE717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63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335931A3-BB38-F37A-CA6A-F458922BC2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08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8E1A3F96-09D9-45A3-781C-44FF710D3D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07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A54F4403-E79F-512B-5D26-C94349D86A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389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472008AC-7415-31A0-5CEF-24CAF81B41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76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D2D6CF91-F71B-3CF4-B2AD-2B5B51320B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67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6649EAF9-0362-E7AE-45E2-009C64ECAD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04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3BC50ED2-5065-966D-1854-E75F32211F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16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7F90AACE-05E2-154D-D079-EB89019BDB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67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BABB3D24-94E2-58EB-6BC0-B35087F4C8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30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CD8308AF-33FD-9D00-B997-7D54E5D417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506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C09BF07C-3A49-760C-26EA-1A99B2C27B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658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4FE5756D-3E76-DE22-2E4C-3E846DB249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83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C829E961-CDB0-C6A3-AB61-8C01D71AFA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6DFCE6E0-81EC-D6C9-9BDD-78C738074C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177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9A84107A-675E-774B-18FD-F34E3BB5D3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951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C42FBCD8-8D76-E352-725A-611A2404F7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94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C716F7E9-0098-89FE-E872-B898B6F279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353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C7A80883-166B-5094-B5B1-5F9FE8D9A5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083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0CC9BCBB-6377-5D4F-287D-9F75CA8033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29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FDF48802-C6ED-B42F-C0E3-3DF9AFCA23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285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5872CE6C-CF15-0F32-CA90-46D09453F8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833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820B816C-A99D-A7CE-E33F-FA8D395FE2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311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574D921A-5E8F-E2F4-B3CE-0902321477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765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C5BC8DB5-3EAE-786D-FF62-2A0B6FC348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47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27BD4E07-F6AF-7E0D-B452-5BA82C5000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901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61174E23-D0F5-D081-B946-D0E2E63874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926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1088676A-3ADD-F4E2-2D9D-C5B342843C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445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B2731D35-B004-C1F0-CDC8-19C676BF04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254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A4FB9231-7DEB-B6F4-7B44-22267E82FF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606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4F72D316-CE8E-1FA6-5CA0-DB768262DC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907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7F079E13-6A1E-1AAC-63B0-E78F714B08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470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FA4C6F2D-F0CB-51DB-CC57-17EF29CDC5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8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5C3FCB4D-4A58-1AC0-5304-2DE59C72BB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314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DF037B13-F3E4-B007-9CF4-7975387AA7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471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4BAF236C-7B9D-BCBA-7B73-FFBF29B5F2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28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5CEEF406-7A43-9C18-8238-1992AEEF55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433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D06CDEA3-6C03-38C0-4309-3FC1823F78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801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587DD2F9-FE09-A94F-C0F3-5E0AD9F0F8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870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F34DE4A2-4293-6D46-F86A-CB011FDAB4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824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75DDBD7A-BC51-A378-B993-386C8CA3E0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914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6072772B-2E09-19B9-7BF3-FF193B9035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197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8622BB23-D4DB-CB47-B906-A87DC64D0A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111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B74FCAD2-6F41-5204-08C6-60195AC316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414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FD5E1F41-064D-56B3-98C9-2585C7CBF3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544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3122D7F4-F37B-E76E-B13B-104B4E5D7F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525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A75F1ADE-279D-BDE0-6227-73AB6104C0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9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03711E20-B4B6-5BF9-2CD0-07B30FD942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352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F6D30B8F-ABE7-0A95-7BA1-1BC4317508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090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D0316EE1-676E-1193-69CB-B426DDDCE3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745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67788FDD-7C46-D5CE-28F6-43C5329B5D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55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68EC0CC6-830E-738A-9F23-818366F5C6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555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29E75AC3-D26F-594B-B70B-1BE83C8558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26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B0303687-1968-ADF2-F694-A8D151BBB2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235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A86EB8EB-C6BA-1EE4-9E4E-FB7B35602C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339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FB542AAE-D052-F25B-675C-BC2BDE8CC4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482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FE583065-8195-F24F-5731-40850D36AC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15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C2DF97ED-FC23-7564-54E3-D0F8713833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45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32F2CDFC-A71A-C5FB-3F10-B1F82A2D20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310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8CB5BCD5-8E92-2C5F-4A51-6DD68B8F6A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359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5E7C1933-532A-948C-BE44-C86851DBC6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313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BF307044-D213-F410-E1EF-A063B4D176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426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AB4CCA4C-CD2D-7037-A7FF-870DFBD3FE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029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D7D71E4E-A63D-5ECA-77AF-DE7A6E9F83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200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9B1707FF-5C25-7150-164D-E385BA2B57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420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7D5847BA-2235-A67D-10DB-0356E93EED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48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EC9A5261-0976-DA55-6F0E-5C9804E021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296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E4899164-7411-15A7-4A37-23243434AC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915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951B5D22-2BEE-C5DD-009D-FFABEB239D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3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107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Matthieu DEPUYDT</dc:creator>
  <cp:lastModifiedBy>Matthieu DEPUYDT</cp:lastModifiedBy>
  <cp:revision>1</cp:revision>
  <dcterms:created xsi:type="dcterms:W3CDTF">2023-08-18T11:01:56Z</dcterms:created>
  <dcterms:modified xsi:type="dcterms:W3CDTF">2023-08-18T11:02:45Z</dcterms:modified>
</cp:coreProperties>
</file>