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64ED-C700-B85C-3614-AAD3F54AB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865A9-5F13-C99F-FFAC-FE9BB62EE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3CCA-B602-6105-945E-B4661A828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DB349-2DB2-B982-CB97-24A1F360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673B-A20A-9CD7-2ECD-FA1006B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38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48EE-CEAB-F12B-1672-F7040E93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E657A-B008-51B1-5DBF-DDDD1903D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DCE3-46D9-A5B6-5E92-51A24492F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E2E8B-943B-B49D-B87C-4DBA819F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A6B54-3924-4D29-6B48-0B4BF3E67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9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8FA7F-8D7D-06E5-E18A-E4AADEB0D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FE92-9216-93D3-6325-0FF31979E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2E8E6-76B6-D0BD-7C9B-C7DE76FD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1796E-D1A8-F7CF-6CE0-F587F55C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F5074-6182-59B0-FB3F-93FC8E1B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315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BA567-A0CD-F3EC-1409-F38B0BE7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93E07-CDBD-12F5-7959-97669BF37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7F94-4864-0D2D-E652-362B663C4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C730D-06B4-66B6-CA15-09690550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35BF1-385C-5B21-C4CD-69F623B7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94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623CD-3C85-60F7-6948-C3831D07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4DFC1-9AE2-4ECA-4128-F8489BDC7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4B799-3B8F-CFEC-C682-E5AB5CD2D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12823-9CE3-A659-7189-D81DF5B92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A967-49D0-7327-CACF-8349CFB74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5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1A8C-49E7-690D-2EE8-CE3EA378E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5B381-D7F7-9E5B-081D-654928F0A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AE598-02BC-C884-26FE-B75B786D8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2D03-2BEA-9F29-CE9B-296ED968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F927F-756B-4BE5-8872-5FA82517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2C816-413F-78E6-A3C2-5384C4F4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99F-F820-5194-EB7B-AB416066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9D626-E16A-70DB-EFA0-18B1E0F8F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7E18C-8DC1-A62E-4F30-802C2E8D4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2EEF0-4A37-7360-8B7C-A3CD6DE42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4F973-5C42-23F9-4A2D-BE7BA21EE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100B31-01A3-BD6E-C63D-D0B7955A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19593-2821-B874-4AE4-6352BC04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9EB1C-293C-5164-BB1A-ACE11529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9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E98B-B6B9-D488-4AAE-D059E1DE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BED09B-20EA-5ED6-E326-8EEE805B1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B9CA2-2B8A-0FD8-4BFD-4B6036FF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70FDA-0FAA-6790-9337-153BC3F1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37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3FC1B3-61C6-36D4-F4F4-9FA0D8FD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3674BF-E27D-E304-CBCE-8F312502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ED885-2E51-01CE-EF9D-424092B9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115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D8239-27F5-1294-3492-5A510053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D904A-2B30-69CB-3310-BDF9D9D99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1C11B-A77A-BBB6-5E39-0F58768D1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96B51-F34B-CE28-6982-68CA6071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DC879-20F0-6AE8-9F3E-4262E091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6EE8A-6173-1DFC-F724-4DC3D1E92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7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44F27-BF8B-CF7B-875A-AF1312826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A7C213-DD80-0607-2F09-369C60E1FB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58856-6AB7-8209-4E39-842A2806B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FE77-BF4A-49CC-B8EB-B92E1509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CCEFB-012C-2FBA-F2B5-70461788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E2562-76CD-B606-E474-1A7996D2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5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F0BCB9-C5E6-C0D2-D3ED-E1756114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0D40E-7728-D3DD-F80D-A57BEF626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8C385-22BD-C3E9-6761-9B285D7EE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CF777-4C56-46BB-A8DB-EC154521CBF7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7D435-83F9-002C-A320-FE554A9F2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05010-D9AB-48EA-5C6F-CE1486506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DFB1F-A55A-41FD-8097-396A0D3780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86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8072C636-B1E9-3B42-E157-1DE354B99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5A541433-CDF2-2715-D6FF-898B2D11D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83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C44853CA-B08B-99A1-D1FA-6EAC8ED5B5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884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03FBCB8F-6AF4-B016-3083-85927660F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46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19D4C914-91F2-13A6-6340-C3FD115D6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48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26CAAC0F-4B64-6AD7-B809-29042F7B2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5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2ACF2D58-C190-8591-7570-7AAE35713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49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43CAE61F-0432-590E-7890-3656B7E3FE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91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6374AAA-40EE-1C73-2890-6E60212AB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515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3CCF4907-F205-4921-50AF-BDF5EBF16E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727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A1325989-FF20-E1B7-3AD0-D12A98B6CE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966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C7BFD12E-57B8-076F-1FF7-9E551EBB99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85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05CE5564-C8C9-14E8-42ED-FBDDCB1B53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86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87A323B0-7F00-B384-E5BB-81DA7E8F0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5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D1EDC028-889B-57ED-4E55-AB8C47268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89103D62-F275-2D8E-2BE1-E34C64BB76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43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4BC60163-5404-83E1-4F89-B7BE5880B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01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9D3899F-94C6-A012-ACDD-4B50D3FB74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D074CEC-2EF1-6A85-DCC8-6DAAC68CB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19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0844BB77-788C-94E8-EA6A-2B1FC4EB3F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A216435D-4719-5448-D41B-BE730FB62A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55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8262E5C-3ACF-A941-FD9C-FB834D6171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08E3F82-797A-68D4-8804-C1AF666EE4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17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C37182E4-402B-716D-23AD-9E23FFBAB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16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705FD6B-63A9-4A95-86D5-0737E3805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5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28F762F-686E-AA1D-EF80-D7CCEFBAD0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7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DE750C7C-1059-3DB9-513C-507E79A87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6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E29BC386-3A07-62DA-904C-0B64C60BB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4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B85AB8E-0F2E-E92F-8597-54558BC3B1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75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53457193-C0DB-0DA9-6D26-4948E4261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19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0EADD52-3891-D535-95E3-FD3C900350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5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7E725032-6DC4-9E68-2D00-4B6FDF1595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08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8F03F6D1-B7FC-6183-F90F-7E945115A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9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C6A9508B-D3D6-8112-4D65-54B2CE7BF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52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C8D8F465-A013-C61B-1A34-6137362527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4D47306-73E8-AB5E-D503-527B39C46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81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33F08A5-0063-AB56-E4DB-51823CDB12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6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727BCA0A-480B-0F8A-763E-55DE9898F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57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000B8BDE-697A-1AB9-9A43-3AC58E7A1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1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FA6BAC93-D5F4-D68C-79BE-6493C2C1A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41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EF598773-7E60-F3D1-8B71-DD415B122C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5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8EDAEAC4-5FA2-47C4-34C2-ADE335BD6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0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15701F46-84CD-095B-C757-6BB9CD58E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8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DA72D15-A3DF-47A1-4D32-A651278AD3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5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E5A60D2-D389-2110-C414-0BE405D64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23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FBB5F993-A07A-A509-3E9D-C4944A42F7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87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525C84AE-7163-6E56-EA93-5BDA0E597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56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6749D823-FB91-7C7F-2830-DFD4D9B17F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51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18D69A0B-B4C8-7BA0-95DB-480F713C9C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10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871C3D5D-ADF8-219D-3DFC-A4E57E425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2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2E1742CF-C5B3-64B4-13DE-6EF6A5B98E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05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FD50BC93-0E8D-54CB-F5DC-A8394011E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38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E19397CF-BDD4-2CB6-C224-3C73EB62F5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166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57082EDF-6A32-CDD7-837F-75F3FCC74C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4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9EBC2849-0D7B-D9FD-BCAC-E7B90830A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6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560A4CC4-E3D9-1299-EE83-07FC663D8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60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2687A827-EC8E-5C75-51AD-1290E7F92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76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8E7C0011-8181-37F5-2621-106B731130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653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D1E8F805-16D3-8526-DCDC-7EF0EC48A2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7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95CDD00F-F016-8FE9-8A5A-2E15541F14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16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41756EB-508A-9D18-10CC-2FE4829F5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34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6A07FB65-31F3-D7A0-5AF3-70F0DE3D42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55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4C3D7CCD-4FC2-D3BF-CEAD-1F69F934A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49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D69604A-C692-70AA-0539-81F7CE451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08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E7BBD6B7-D18F-5A91-1321-F7A2C7C32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5C27E69-1A56-4D63-895C-A18858C872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FF34EC31-02A0-2FAF-F8B2-D6F843A93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911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1D5DD8FC-6A63-DA37-89F5-A69C810D8C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93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3FDD7277-B52B-9CC5-1E9A-D35D076A4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0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BF5EE268-3074-C1D2-7C3F-8485FFF88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2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EFEE2E87-DC15-681B-C9AA-E40514F45F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2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0EEF741A-474E-5B62-69BA-2F105DD86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88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9C9947E6-6C50-3EE8-0934-D5255AE6A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84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7911F514-3425-F11F-0CC6-25678B5E0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51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812CE32-3AA7-9437-67E6-A10ACB9A8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80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F0595895-8D36-6F19-884E-C6B6FCDAA1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7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167BE9CF-D944-8FBA-3520-BE8BF598E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E8A005C-67C2-4CDE-5FEA-94CF2C2B31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32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FDC83465-205F-6758-A0AB-C4FD89FD6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0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03DD6275-21AA-6A33-F86E-1830E98CA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545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5B26CB86-2FCE-1552-479A-7BA1F1E0D0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95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5BD1B772-F65D-9DB4-5923-87CEC7D647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727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84D1566F-C1C5-E405-DE87-EA659CE5DA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19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586B26BF-BC94-5919-5EAE-044CA04355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637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616AC9AD-09B8-B3B0-7B81-A966E38BE0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422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4CEC4934-6EC3-5260-3F6D-D87F0FC21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089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78A85C51-7A31-8428-E5B7-990CDE0443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02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B9C4F63D-CE51-A84B-21D3-BDE5B4AB8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4D7BF060-56F1-2087-798F-52E815A366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336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455C2F4B-2AEE-35CA-0E5A-A774EB4F98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68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4CFF7DC8-72A3-39CE-0465-CB0A772651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6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D8379B07-9B83-C360-4CCF-63ED5C34A7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47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B00D5A35-61C0-6495-40B6-C44C27972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2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58BA695-5661-55CB-5961-85A558AA5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742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47CE1CD3-3B6F-2953-D50E-23B17497E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712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BB33841B-68AD-C054-BA33-B96793740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0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82788F4C-9708-6915-8391-06CE89F61F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234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8E1854EA-4FEA-A569-0B9A-BB8F27077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710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94E2C02F-4251-21E7-C65F-18B67B2E4F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27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CF9AEAA5-410A-4AC3-0A2C-F4BF972CF3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329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43184789-8415-2E22-2F42-43EAC2767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3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C88F12C4-1D10-31A6-ABCB-A65240C10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652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8D1F1168-4FD2-328A-D7A9-D30ED258F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435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ACAFC856-1FCE-5F03-9AFD-8F05EA30B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3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9B987677-F5D5-C56F-691D-BC9BCFC0B3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762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AD04C341-BAF7-2DAD-1808-0795EFCE98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81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9BACFF30-202F-B1DC-E388-49309F00F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232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84848C39-13EA-A124-C6C9-5637EC174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545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E9CDBFE0-8949-D805-9336-67A26B9DC5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901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E7220A52-F57A-DC23-9951-6304421E8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9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2023-08-18T10:54:55Z</dcterms:created>
  <dcterms:modified xsi:type="dcterms:W3CDTF">2023-08-18T10:55:57Z</dcterms:modified>
</cp:coreProperties>
</file>