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</p:sldIdLst>
  <p:sldSz cx="12192000" cy="6858000"/>
  <p:notesSz cx="6858000" cy="9144000"/>
  <p:photoAlbum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1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F218-96D7-4E1B-B0B0-867A9E5F6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B4334-78B8-448E-9F61-36C2904D4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2ED17-2594-42A8-AC2E-92A57795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9C55-BD2D-4A0A-9F94-4169A5FF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CEA16-C6B4-4C5D-9D1F-C4A0EEC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932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B6E20-7CC6-4FDF-B53B-F06432B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A4851-FA49-4F99-B89F-5FFE37B20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AA0E4-F8C4-49F8-8273-954219E5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A6FF8-1FC9-4F6E-B25C-A7C5ABDB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3F2D4-2EB7-45B8-8828-A467CBCC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324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5D886-C85E-43BF-9D37-AACBE0064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1FBB0-2C81-460D-9F7B-75E48B5E8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EF38-F239-4F06-BFC6-3159DDAD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7EC16-FDAF-4C9F-AC9A-9E6CB068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E962D-3B9F-4C5F-82E5-58750889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4486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F72F-8D99-45B1-94E3-A05553CD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2C7C-5410-4ED8-A5A6-6212F87E7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164F6-AB6E-49BC-8A20-73A9BF9A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C1D5D-4C11-46FD-807A-E0CE42A8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61BA-6306-4595-8DA0-686CB8AB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21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8612-DD91-4DA4-8B53-3A95CA34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A24F9-A502-4EAE-A543-72DCE0363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97A53-0533-4F38-ABE9-89C41057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82FB7-45F2-44EE-BCFE-A5C36EA3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2983C-341F-492C-8D87-191613E4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198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6D57-023C-40D5-81E2-74C9BDB3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54716-3366-4496-811F-FBF394B32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A7B74-38ED-43F2-8F50-F12BCCF3D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ED933-F50A-4318-ACD1-3D6A6DBB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D219C-F73E-4F00-A4C3-69A3FEFD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7E24-1B41-4850-8635-EB01B9EC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7324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AD7D-C511-430E-9EBE-03A115974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10D1B-2D77-4695-B336-EAE36D1AD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20D1-9240-481D-BCE4-0855CBB82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4E2A1-99F4-475F-A7BF-EB5E6BEDF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D9590-2540-4245-B072-E35F38A07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5B42F2-2E22-4864-9E29-FB2D2C4C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94490-952D-4E8B-BD81-C0D1DBC0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1C958-1855-49F4-B981-BA313B8A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991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F186-4D35-4DA0-AF58-67BE5851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59270-EF93-43F2-B0CC-A4C1B48B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56BBC-E894-4392-82DE-630C860A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F0956-A9BB-4595-8737-A8E3BE77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110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B1819-5426-4CEC-B4B7-9DB3AFBC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84E30-1B80-4104-8693-F7D8B19A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907BC-2EFB-451E-A0F6-25566A8A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538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C681-FBEB-4085-877A-EA063EB1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A0643-82BD-4A00-ADF6-57804EB7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C5A68-9848-4ECA-802C-7DDF75130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BC8C5-8C2F-4298-8302-61564D03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4FD2A-D19C-48A1-90FA-807C4903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A1B50-0604-4FDD-97DC-25DA1B7D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78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0BB9-F373-43D6-893C-AFEDB417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6D0E1-8F9E-4637-9C81-3A21CF42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BC37B-C893-42D1-8662-818F77505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95922-3309-4C74-8098-ED4782C5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86AB4-9B2D-40EC-B6FE-615C6F00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38BDB-0BEC-4304-BAD1-C34D33EF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9847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7916B-49FF-4DA8-A218-852DFE99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ADCC7-7F3B-449C-99BF-AF3ABB931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8481-04E9-4092-8B2E-6B1E828B2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0B70A-0A67-45C9-BF02-7DEF565B3F92}" type="datetimeFigureOut">
              <a:rPr lang="LID4096" smtClean="0"/>
              <a:t>04/07/2022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40018-4E2B-40A7-8BA6-492B3351B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3035D-F9E1-4F04-87FD-2BDA8D257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E226-E1A9-4D3A-AC75-6353057D93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948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0D1865E3-9F72-42AF-9482-CA6FC6E90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49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1D6715FB-0FC6-446D-BDF9-E6E91384F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7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5113A39F-0FD4-4D86-91D7-ADDB97B6F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89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1EA6A554-D20D-4D23-B7D6-EB1B35CC6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34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42840AD7-6F5D-493F-9BC3-1E58721913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986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3FE6A347-09D9-4FAA-A87D-ADED8B2BF4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9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F6D1B727-3FE6-4AF6-A0A2-05CC29D1E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333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65ED829A-1DD2-49EC-B67C-3922F20FA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50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F1B3DA9D-816D-4999-A9ED-00792708F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12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B98D3905-884A-48C5-9C3A-F74D56702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917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383488CA-5719-43D4-A98A-742E1B077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51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5C738829-63C4-4E72-BE81-F48E1D7BA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2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BE3AD86C-08E1-45B9-8D84-9F728C102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977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67B26107-F3CB-49FA-A400-2F257FCE9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78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9BD4CF98-B3A4-43B4-98B8-7C6A9AAE7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23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03621F03-1C00-4981-A96E-2C526107C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007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22FF321E-1377-491F-99B6-DB30834114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28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D5169632-E3A3-43B9-A137-EA8DC8547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618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DA7CDAA7-9592-447B-9318-306EF7DE5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9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3C1B84CD-259E-41BD-8042-D2E6C03F2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173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EE5CAACF-1591-4E8C-882B-87C6785AA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592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F3EE6394-FA59-4B37-84EB-4E4B8D543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08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F3D29683-A06B-47B9-9737-24DF1680A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A1566A29-5CB6-4396-AF49-AAFAEAA470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63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681F2EAF-3411-42FD-B3A5-3D05168541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865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46433BC2-DFA9-454C-9594-1CD81E030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86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B4454B2B-4ED1-45D9-9869-70211348E8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812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A6FFF4D0-6BDE-4F11-94A0-914B1D4DB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382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4D6F33BA-6095-491A-880F-40667DC6B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01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790DDF36-DCD6-4A08-86A7-295618573B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31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80263C33-3BE2-459D-9E85-076159411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50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845D5531-653F-4F02-A871-37DF99442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27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AC756A40-510A-4772-AAAE-EF6C02FC2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210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5C4A74BD-8A5A-482F-82AC-E54C03B18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03DA47CA-C11A-42F0-AD57-FC6B855BD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7306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0BF64E33-7B9E-49C9-88F5-E6B19B5F2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AC6E343A-7713-4EF7-987A-88CBA1928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AC87789-E1DD-4C18-A9AD-042B559C8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9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090C6A2-75A6-4776-9A3F-7EF3D9855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3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99EBC4F-CDAF-4A55-97CF-273980FD9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6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DD3175DA-6585-4455-919B-EF43903592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A05C76FF-98C8-4DBC-BE0B-26A2A720CF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9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BCEE1987-3D00-43B1-8EC9-CDE207A3A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F16F4C3-F45C-476B-B345-9EF1EEFC7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38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8B89EDA0-EB06-4C74-9A39-A0C4D4221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5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2F463525-2D17-4EEB-8B3B-D4EBB43CB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7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0F4FB53-CF46-47E7-857D-4710EB800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4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4C859AC9-B667-4611-BD02-783404584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81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40F90F3-3634-4650-8F40-5D6D29F1E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3458E9CD-C612-41BD-BA3B-C91473425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3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AAD7DC2-D774-4343-A58A-1A5803B4B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D47876A-27A3-492C-A39B-29856544E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AD01DBB-EA20-4CBA-8970-2AB021FF4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58A239C0-0EDE-4584-A0E0-0BAD525BD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9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2BEF9D2-46C7-4200-8B08-16E6CF2EDE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38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F71DD958-3F9C-4B51-A9A2-28F802D32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79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EC4B160-2510-426A-B943-3CE3AEDA5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1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E1CC2C8B-662D-489A-AA53-6DA20B90C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37B6797D-E312-4093-A812-61C7F5583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7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DB988B3-0EFC-4EF9-85CC-4112EDD02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3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12B9BBDC-8B1A-42D3-9B75-F95BE52157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A3606041-9C10-448C-930A-00D8781BD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1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E0F5D19E-E48E-4D46-8931-58178F3862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36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0AA53F22-2324-472B-B7F3-4F2B1C9B8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3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58656C67-79D9-43A1-92A7-A302EF7E8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1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DAAF63AA-7F8E-4FBC-A260-7692B8F50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3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5FEA830A-1B5F-4674-99C2-CCEB70ECF7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A0D2C976-C501-4389-BD44-3B0FE21D9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0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EDC0C78E-37B9-49AA-9824-E3F21B25D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27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2B9408EB-15CE-4C3F-AF29-9665438E1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A1F727F2-550F-4B74-A033-25036C6F9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05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9E56B40D-5C48-40DD-A7CF-2033FFAB73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23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F3F90A16-AB40-4A93-BAD4-866AD57D8F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78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F3DD2B88-26C0-4B8A-9C61-29E657AE8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98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9431E47E-0FF4-430F-B6C4-2E92C9A3D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4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C2B6C5BD-E410-44A9-8071-84F40B3BBD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1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8B1B9097-306D-4D9E-8332-8731D799A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74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069EB905-E268-43D0-A95C-4B416745D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88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A7812241-31E5-488B-865C-B657488AD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65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7EF85E2F-179F-4A04-BB1C-74619B3FE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7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C35F61F8-0989-4C84-98DA-474BC7CDE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3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6BB77E0E-709D-4326-9366-25D334305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9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442AA696-AEAC-4E97-894F-FA84C8FD9F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5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2513D457-A6CF-4FA3-921C-1C92F65233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2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9100760A-435D-4801-8C16-D287116FC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0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C6D29B72-55C2-4740-AC55-8AB2AAF09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7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4C2BFA3A-001D-45B6-9CC3-28D1B2A6C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6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FDA44777-D463-4CB5-9D73-3A5AA7DA2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43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48DFD5C7-3FB6-4472-810A-336493651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988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3A57E390-06D1-44FE-B922-CBC51DDAB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946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108F0899-97E3-4DB4-A299-2A1F53213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7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CFC1FE7A-075A-4808-ABD9-E6A56DC1B3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73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84AFAD0A-0B2C-42BD-8863-22C2BC194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701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69E1C48B-5FB7-4055-8D36-CD9CDAEB1C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171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1803D64-6C61-46F2-A768-5C6A1A72DD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0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1345E127-976B-4CAD-B267-E3F94515D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2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3BD66CE-5BAF-4611-89D2-75EC7A82C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88029F6-40B8-40B6-AD0C-6A44991D6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5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481EEE0F-5005-480E-90F9-B8B7770FB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9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D91BD3D3-1ABE-41FF-8055-52474E80C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15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65D47291-F16F-4675-AF0D-E30054E2C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923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94210FF-8AAB-45A1-8435-4FB84003B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FC3AE8FE-91AA-48A0-90B0-DD4AC4896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85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E39DE881-E2FD-4ED5-BEFE-3D9788F91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24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A8B27DF7-0173-4FFC-A31F-9185442A9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02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AA1CD740-FEDF-4B7C-BACB-19E506844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970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7861FD7B-5934-40AD-A45E-B03E46F6F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18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C68E3A17-1ED0-4EF2-A5CC-953061D00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5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6BA210B-D67B-42AD-9BA9-BD7F88243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22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55BCEEC9-02C0-4670-8F5D-C6B8761D4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15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52D73DD9-7086-48F1-806D-0E1E905C4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0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08C64F07-B410-4338-9811-62467BD8F9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36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DA32B1F3-A6DB-4F5E-A72A-7BA5B81800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22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CA6CF32-CB00-4433-93BE-75CE40974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2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53070361-9011-4B54-8383-DFB84B626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5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3B1A65D6-63E2-4C13-9901-717A2FAE0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988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FCE52123-DD78-4D8E-AF7C-A7C19956B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94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CB6028F0-4C31-4792-B341-AC1A7BE4C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ADB36AC7-6158-47EA-B69E-D3B431388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1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30176D5-C362-4213-ABBA-BF59B3C9B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660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0017BA50-C2F8-4E8D-BF21-A36A36C167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311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35B2421F-1B4D-4F3A-8759-21F484F27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3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BC3CA2F0-451B-477D-B281-162376163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2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26AD7E56-047C-4FB5-A4A5-88085F6A6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727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BA515590-0909-4B9A-A991-30C659593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309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0E68977F-505E-4EE8-ADC5-CC98FC0C9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499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CCA712CF-1BFD-4FF8-92DB-FECDDA3C8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72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B7DB14B3-8B96-4571-A5B3-33A89195E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36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1F4758E9-3479-43FF-B5D0-C7E0F44BE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93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FB333AE9-3610-4550-9D8A-7AE86632A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Laetitia FLOURET</dc:creator>
  <cp:lastModifiedBy>Laetitia FLOURET</cp:lastModifiedBy>
  <cp:revision>2</cp:revision>
  <dcterms:created xsi:type="dcterms:W3CDTF">2022-04-07T12:04:02Z</dcterms:created>
  <dcterms:modified xsi:type="dcterms:W3CDTF">2022-04-07T12:13:03Z</dcterms:modified>
</cp:coreProperties>
</file>