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06" autoAdjust="0"/>
    <p:restoredTop sz="96197"/>
  </p:normalViewPr>
  <p:slideViewPr>
    <p:cSldViewPr showGuides="1">
      <p:cViewPr varScale="1">
        <p:scale>
          <a:sx n="146" d="100"/>
          <a:sy n="146" d="100"/>
        </p:scale>
        <p:origin x="176" y="384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07/04/2022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4/7/22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DEB9478-DD47-234A-8590-ED1429010C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FC9725-B35B-5443-834D-AF9DC256C1C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53884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68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18</cp:revision>
  <dcterms:created xsi:type="dcterms:W3CDTF">2021-07-16T09:19:14Z</dcterms:created>
  <dcterms:modified xsi:type="dcterms:W3CDTF">2022-04-07T12:04:51Z</dcterms:modified>
</cp:coreProperties>
</file>