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3"/>
  </p:normalViewPr>
  <p:slideViewPr>
    <p:cSldViewPr snapToObjects="1" showGuides="1">
      <p:cViewPr varScale="1">
        <p:scale>
          <a:sx n="150" d="100"/>
          <a:sy n="150" d="100"/>
        </p:scale>
        <p:origin x="968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Interstate"/>
          <a:ea typeface="+mn-ea"/>
          <a:cs typeface="Interstat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/>
          <a:p>
            <a:endParaRPr lang="fr-FR" sz="2800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24199"/>
          </a:xfrm>
        </p:spPr>
        <p:txBody>
          <a:bodyPr/>
          <a:lstStyle/>
          <a:p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</TotalTime>
  <Words>0</Words>
  <Application>Microsoft Macintosh PowerPoint</Application>
  <PresentationFormat>Affichage à l'écran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Interstate</vt:lpstr>
      <vt:lpstr>Thème Office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Roland COLLIN</cp:lastModifiedBy>
  <cp:revision>31</cp:revision>
  <dcterms:created xsi:type="dcterms:W3CDTF">2019-04-03T17:07:35Z</dcterms:created>
  <dcterms:modified xsi:type="dcterms:W3CDTF">2020-08-24T13:00:14Z</dcterms:modified>
</cp:coreProperties>
</file>