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906" autoAdjust="0"/>
    <p:restoredTop sz="96197"/>
  </p:normalViewPr>
  <p:slideViewPr>
    <p:cSldViewPr showGuides="1">
      <p:cViewPr varScale="1">
        <p:scale>
          <a:sx n="146" d="100"/>
          <a:sy n="146" d="100"/>
        </p:scale>
        <p:origin x="176" y="384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25/02/2022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2/25/22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379467-758D-49AF-9F9E-1C26E6513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5A98-297F-4C9F-846A-FA7A7E3FD8D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2E3A9A4-76F8-6C47-B859-3D618D5064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CD2CAC-B4A4-F34A-968A-832FBD91A23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7366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54A2597-EC39-E342-ACA7-DD46035E6A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18773B-8847-3540-9BA4-5D456C755F8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6872483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50</TotalTime>
  <Words>0</Words>
  <Application>Microsoft Macintosh PowerPoint</Application>
  <PresentationFormat>Affichage à l'écran (16:9)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ESC_PPT_Light_220817-16-9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denis</cp:lastModifiedBy>
  <cp:revision>15</cp:revision>
  <dcterms:created xsi:type="dcterms:W3CDTF">2021-07-16T09:19:14Z</dcterms:created>
  <dcterms:modified xsi:type="dcterms:W3CDTF">2022-02-25T14:21:17Z</dcterms:modified>
</cp:coreProperties>
</file>