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 snapToObjects="1">
      <p:cViewPr varScale="1">
        <p:scale>
          <a:sx n="48" d="100"/>
          <a:sy n="48" d="100"/>
        </p:scale>
        <p:origin x="98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j-lt"/>
        <a:ea typeface="+mj-ea"/>
        <a:cs typeface="+mj-cs"/>
        <a:sym typeface="Calibri"/>
      </a:defRPr>
    </a:lvl1pPr>
    <a:lvl2pPr indent="228600" defTabSz="457200" latinLnBrk="0">
      <a:defRPr sz="1200">
        <a:latin typeface="+mj-lt"/>
        <a:ea typeface="+mj-ea"/>
        <a:cs typeface="+mj-cs"/>
        <a:sym typeface="Calibri"/>
      </a:defRPr>
    </a:lvl2pPr>
    <a:lvl3pPr indent="457200" defTabSz="457200" latinLnBrk="0">
      <a:defRPr sz="1200">
        <a:latin typeface="+mj-lt"/>
        <a:ea typeface="+mj-ea"/>
        <a:cs typeface="+mj-cs"/>
        <a:sym typeface="Calibri"/>
      </a:defRPr>
    </a:lvl3pPr>
    <a:lvl4pPr indent="685800" defTabSz="457200" latinLnBrk="0">
      <a:defRPr sz="1200">
        <a:latin typeface="+mj-lt"/>
        <a:ea typeface="+mj-ea"/>
        <a:cs typeface="+mj-cs"/>
        <a:sym typeface="Calibri"/>
      </a:defRPr>
    </a:lvl4pPr>
    <a:lvl5pPr indent="914400" defTabSz="457200" latinLnBrk="0">
      <a:defRPr sz="1200">
        <a:latin typeface="+mj-lt"/>
        <a:ea typeface="+mj-ea"/>
        <a:cs typeface="+mj-cs"/>
        <a:sym typeface="Calibri"/>
      </a:defRPr>
    </a:lvl5pPr>
    <a:lvl6pPr indent="1143000" defTabSz="457200" latinLnBrk="0">
      <a:defRPr sz="1200">
        <a:latin typeface="+mj-lt"/>
        <a:ea typeface="+mj-ea"/>
        <a:cs typeface="+mj-cs"/>
        <a:sym typeface="Calibri"/>
      </a:defRPr>
    </a:lvl6pPr>
    <a:lvl7pPr indent="1371600" defTabSz="457200" latinLnBrk="0">
      <a:defRPr sz="1200">
        <a:latin typeface="+mj-lt"/>
        <a:ea typeface="+mj-ea"/>
        <a:cs typeface="+mj-cs"/>
        <a:sym typeface="Calibri"/>
      </a:defRPr>
    </a:lvl7pPr>
    <a:lvl8pPr indent="1600200" defTabSz="457200" latinLnBrk="0">
      <a:defRPr sz="1200">
        <a:latin typeface="+mj-lt"/>
        <a:ea typeface="+mj-ea"/>
        <a:cs typeface="+mj-cs"/>
        <a:sym typeface="Calibri"/>
      </a:defRPr>
    </a:lvl8pPr>
    <a:lvl9pPr indent="1828800" defTabSz="4572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e du titre"/>
          <p:cNvSpPr txBox="1">
            <a:spLocks noGrp="1"/>
          </p:cNvSpPr>
          <p:nvPr>
            <p:ph type="title"/>
          </p:nvPr>
        </p:nvSpPr>
        <p:spPr>
          <a:xfrm>
            <a:off x="685800" y="1597819"/>
            <a:ext cx="7772400" cy="110252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12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1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e du titre"/>
          <p:cNvSpPr txBox="1">
            <a:spLocks noGrp="1"/>
          </p:cNvSpPr>
          <p:nvPr>
            <p:ph type="title"/>
          </p:nvPr>
        </p:nvSpPr>
        <p:spPr>
          <a:xfrm>
            <a:off x="623887" y="1282700"/>
            <a:ext cx="7886701" cy="213995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Texte du titre</a:t>
            </a:r>
          </a:p>
        </p:txBody>
      </p:sp>
      <p:sp>
        <p:nvSpPr>
          <p:cNvPr id="21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23887" y="3441700"/>
            <a:ext cx="7886701" cy="112553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spcBef>
                <a:spcPts val="500"/>
              </a:spcBef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2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0" name="Texte niveau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3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39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628650" y="1370012"/>
            <a:ext cx="3867150" cy="3262315"/>
          </a:xfrm>
          <a:prstGeom prst="rect">
            <a:avLst/>
          </a:prstGeom>
        </p:spPr>
        <p:txBody>
          <a:bodyPr/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e du titre"/>
          <p:cNvSpPr txBox="1">
            <a:spLocks noGrp="1"/>
          </p:cNvSpPr>
          <p:nvPr>
            <p:ph type="title"/>
          </p:nvPr>
        </p:nvSpPr>
        <p:spPr>
          <a:xfrm>
            <a:off x="630237" y="274638"/>
            <a:ext cx="7886701" cy="993776"/>
          </a:xfrm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48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30237" y="1260475"/>
            <a:ext cx="3868740" cy="61912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629150" y="1260475"/>
            <a:ext cx="3887788" cy="619125"/>
          </a:xfrm>
          <a:prstGeom prst="rect">
            <a:avLst/>
          </a:prstGeom>
        </p:spPr>
        <p:txBody>
          <a:bodyPr anchor="b"/>
          <a:lstStyle/>
          <a:p>
            <a:endParaRPr/>
          </a:p>
        </p:txBody>
      </p:sp>
      <p:sp>
        <p:nvSpPr>
          <p:cNvPr id="5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e du titre"/>
          <p:cNvSpPr txBox="1">
            <a:spLocks noGrp="1"/>
          </p:cNvSpPr>
          <p:nvPr>
            <p:ph type="title"/>
          </p:nvPr>
        </p:nvSpPr>
        <p:spPr>
          <a:xfrm>
            <a:off x="630237" y="342900"/>
            <a:ext cx="2949576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58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3887787" y="741362"/>
            <a:ext cx="4629154" cy="3654427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59" name="Texte niveau 1…"/>
          <p:cNvSpPr txBox="1">
            <a:spLocks noGrp="1"/>
          </p:cNvSpPr>
          <p:nvPr>
            <p:ph type="body" sz="quarter" idx="1"/>
          </p:nvPr>
        </p:nvSpPr>
        <p:spPr>
          <a:xfrm>
            <a:off x="630237" y="1543050"/>
            <a:ext cx="2949576" cy="2859091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600"/>
            </a:lvl1pPr>
            <a:lvl2pPr marL="0" indent="0">
              <a:spcBef>
                <a:spcPts val="300"/>
              </a:spcBef>
              <a:buSzTx/>
              <a:buFontTx/>
              <a:buNone/>
              <a:defRPr sz="1600"/>
            </a:lvl2pPr>
            <a:lvl3pPr marL="0" indent="0">
              <a:spcBef>
                <a:spcPts val="300"/>
              </a:spcBef>
              <a:buSzTx/>
              <a:buFontTx/>
              <a:buNone/>
              <a:defRPr sz="1600"/>
            </a:lvl3pPr>
            <a:lvl4pPr marL="0" indent="0">
              <a:spcBef>
                <a:spcPts val="300"/>
              </a:spcBef>
              <a:buSzTx/>
              <a:buFontTx/>
              <a:buNone/>
              <a:defRPr sz="1600"/>
            </a:lvl4pPr>
            <a:lvl5pPr marL="0" indent="0">
              <a:spcBef>
                <a:spcPts val="300"/>
              </a:spcBef>
              <a:buSzTx/>
              <a:buFontTx/>
              <a:buNone/>
              <a:defRPr sz="16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exte du titre"/>
          <p:cNvSpPr txBox="1">
            <a:spLocks noGrp="1"/>
          </p:cNvSpPr>
          <p:nvPr>
            <p:ph type="title"/>
          </p:nvPr>
        </p:nvSpPr>
        <p:spPr>
          <a:xfrm>
            <a:off x="630237" y="342900"/>
            <a:ext cx="2949576" cy="120015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Texte du titre</a:t>
            </a:r>
          </a:p>
        </p:txBody>
      </p:sp>
      <p:sp>
        <p:nvSpPr>
          <p:cNvPr id="68" name="Texte niveau 1…"/>
          <p:cNvSpPr txBox="1">
            <a:spLocks noGrp="1"/>
          </p:cNvSpPr>
          <p:nvPr>
            <p:ph type="body" sz="half" idx="1"/>
          </p:nvPr>
        </p:nvSpPr>
        <p:spPr>
          <a:xfrm>
            <a:off x="3887787" y="741362"/>
            <a:ext cx="4629154" cy="3654427"/>
          </a:xfrm>
          <a:prstGeom prst="rect">
            <a:avLst/>
          </a:prstGeom>
        </p:spPr>
        <p:txBody>
          <a:bodyPr/>
          <a:lstStyle>
            <a:lvl1pPr>
              <a:spcBef>
                <a:spcPts val="700"/>
              </a:spcBef>
              <a:defRPr sz="3200"/>
            </a:lvl1pPr>
            <a:lvl2pPr marL="783771" indent="-326571">
              <a:spcBef>
                <a:spcPts val="700"/>
              </a:spcBef>
              <a:defRPr sz="3200"/>
            </a:lvl2pPr>
            <a:lvl3pPr marL="1219200" indent="-304800">
              <a:spcBef>
                <a:spcPts val="700"/>
              </a:spcBef>
              <a:defRPr sz="3200"/>
            </a:lvl3pPr>
            <a:lvl4pPr marL="1737360" indent="-365760">
              <a:spcBef>
                <a:spcPts val="700"/>
              </a:spcBef>
              <a:defRPr sz="3200"/>
            </a:lvl4pPr>
            <a:lvl5pPr marL="2194560" indent="-365760">
              <a:spcBef>
                <a:spcPts val="700"/>
              </a:spcBef>
              <a:defRPr sz="3200"/>
            </a:lvl5pPr>
          </a:lstStyle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6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30237" y="1543046"/>
            <a:ext cx="2949576" cy="2859098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0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exte du titre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du titre</a:t>
            </a:r>
          </a:p>
        </p:txBody>
      </p:sp>
      <p:sp>
        <p:nvSpPr>
          <p:cNvPr id="7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e du titre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Texte du titre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6294584" y="4643112"/>
            <a:ext cx="258620" cy="248302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0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1pPr>
      <a:lvl2pPr marL="742950" marR="0" indent="-28575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–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2pPr>
      <a:lvl3pPr marL="1143000" marR="0" indent="-22860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3pPr>
      <a:lvl4pPr marL="1600200" marR="0" indent="-22860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–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4pPr>
      <a:lvl5pPr marL="2057400" marR="0" indent="-22860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»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5pPr>
      <a:lvl6pPr marL="2423160" marR="0" indent="-13716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6pPr>
      <a:lvl7pPr marL="2880360" marR="0" indent="-137160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7pPr>
      <a:lvl8pPr marL="3337559" marR="0" indent="-137159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8pPr>
      <a:lvl9pPr marL="3794759" marR="0" indent="-137159" algn="l" defTabSz="4572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 typeface="Arial"/>
        <a:buChar char="•"/>
        <a:tabLst/>
        <a:defRPr sz="1200" b="0" i="0" u="none" strike="noStrike" cap="none" spc="0" baseline="0">
          <a:solidFill>
            <a:srgbClr val="000000"/>
          </a:solidFill>
          <a:uFillTx/>
          <a:latin typeface="Interstate"/>
          <a:ea typeface="Interstate"/>
          <a:cs typeface="Interstate"/>
          <a:sym typeface="Interstate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ubtitle 4"/>
          <p:cNvSpPr txBox="1">
            <a:spLocks noGrp="1"/>
          </p:cNvSpPr>
          <p:nvPr>
            <p:ph type="subTitle" sz="quarter" idx="1"/>
          </p:nvPr>
        </p:nvSpPr>
        <p:spPr>
          <a:xfrm>
            <a:off x="958492" y="2269778"/>
            <a:ext cx="3613508" cy="1179616"/>
          </a:xfrm>
          <a:prstGeom prst="rect">
            <a:avLst/>
          </a:prstGeom>
        </p:spPr>
        <p:txBody>
          <a:bodyPr anchor="ctr"/>
          <a:lstStyle/>
          <a:p>
            <a:pPr algn="l">
              <a:lnSpc>
                <a:spcPct val="120000"/>
              </a:lnSpc>
              <a:spcBef>
                <a:spcPts val="0"/>
              </a:spcBef>
              <a:defRPr sz="1600">
                <a:solidFill>
                  <a:srgbClr val="535353"/>
                </a:solidFill>
              </a:defRPr>
            </a:pPr>
            <a:r>
              <a:rPr lang="fr-FR" dirty="0" err="1">
                <a:latin typeface="Interstate Light"/>
                <a:ea typeface="Interstate Light"/>
                <a:cs typeface="Interstate Light"/>
                <a:sym typeface="Interstate Light"/>
              </a:rPr>
              <a:t>Include</a:t>
            </a:r>
            <a:r>
              <a:rPr lang="fr-FR" dirty="0">
                <a:latin typeface="Interstate Light"/>
                <a:ea typeface="Interstate Light"/>
                <a:cs typeface="Interstate Light"/>
                <a:sym typeface="Interstate Light"/>
              </a:rPr>
              <a:t> </a:t>
            </a:r>
            <a:r>
              <a:rPr lang="fr-FR" dirty="0" err="1">
                <a:latin typeface="Interstate Light"/>
                <a:ea typeface="Interstate Light"/>
                <a:cs typeface="Interstate Light"/>
                <a:sym typeface="Interstate Light"/>
              </a:rPr>
              <a:t>your</a:t>
            </a:r>
            <a:r>
              <a:rPr lang="fr-FR" dirty="0">
                <a:latin typeface="Interstate Light"/>
                <a:ea typeface="Interstate Light"/>
                <a:cs typeface="Interstate Light"/>
                <a:sym typeface="Interstate Light"/>
              </a:rPr>
              <a:t> </a:t>
            </a:r>
            <a:r>
              <a:rPr lang="fr-FR" dirty="0" err="1">
                <a:latin typeface="Interstate Light"/>
                <a:ea typeface="Interstate Light"/>
                <a:cs typeface="Interstate Light"/>
                <a:sym typeface="Interstate Light"/>
              </a:rPr>
              <a:t>promotional</a:t>
            </a:r>
            <a:r>
              <a:rPr lang="fr-FR" dirty="0">
                <a:latin typeface="Interstate Light"/>
                <a:ea typeface="Interstate Light"/>
                <a:cs typeface="Interstate Light"/>
                <a:sym typeface="Interstate Light"/>
              </a:rPr>
              <a:t> </a:t>
            </a:r>
            <a:r>
              <a:rPr lang="fr-FR" dirty="0" err="1">
                <a:latin typeface="Interstate Light"/>
                <a:ea typeface="Interstate Light"/>
                <a:cs typeface="Interstate Light"/>
                <a:sym typeface="Interstate Light"/>
              </a:rPr>
              <a:t>text</a:t>
            </a:r>
            <a:r>
              <a:rPr lang="fr-FR" dirty="0">
                <a:latin typeface="Interstate Light"/>
                <a:ea typeface="Interstate Light"/>
                <a:cs typeface="Interstate Light"/>
                <a:sym typeface="Interstate Light"/>
              </a:rPr>
              <a:t> </a:t>
            </a:r>
            <a:r>
              <a:rPr lang="fr-FR" dirty="0" err="1">
                <a:latin typeface="Interstate Light"/>
                <a:ea typeface="Interstate Light"/>
                <a:cs typeface="Interstate Light"/>
                <a:sym typeface="Interstate Light"/>
              </a:rPr>
              <a:t>here</a:t>
            </a:r>
            <a:r>
              <a:rPr lang="fr-FR" dirty="0">
                <a:latin typeface="Interstate Light"/>
                <a:ea typeface="Interstate Light"/>
                <a:cs typeface="Interstate Light"/>
                <a:sym typeface="Interstate Light"/>
              </a:rPr>
              <a:t> 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defRPr sz="1600">
                <a:solidFill>
                  <a:srgbClr val="535353"/>
                </a:solidFill>
              </a:defRPr>
            </a:pPr>
            <a:r>
              <a:rPr lang="fr-FR" dirty="0">
                <a:latin typeface="Interstate Light"/>
                <a:ea typeface="Interstate Light"/>
                <a:cs typeface="Interstate Light"/>
                <a:sym typeface="Interstate Light"/>
              </a:rPr>
              <a:t>or </a:t>
            </a:r>
            <a:r>
              <a:rPr lang="fr-FR" dirty="0" err="1">
                <a:latin typeface="Interstate Light"/>
                <a:ea typeface="Interstate Light"/>
                <a:cs typeface="Interstate Light"/>
                <a:sym typeface="Interstate Light"/>
              </a:rPr>
              <a:t>remove</a:t>
            </a:r>
            <a:r>
              <a:rPr lang="fr-FR" dirty="0">
                <a:latin typeface="Interstate Light"/>
                <a:ea typeface="Interstate Light"/>
                <a:cs typeface="Interstate Light"/>
                <a:sym typeface="Interstate Light"/>
              </a:rPr>
              <a:t> </a:t>
            </a:r>
            <a:r>
              <a:rPr lang="fr-FR" dirty="0" err="1">
                <a:latin typeface="Interstate Light"/>
                <a:ea typeface="Interstate Light"/>
                <a:cs typeface="Interstate Light"/>
                <a:sym typeface="Interstate Light"/>
              </a:rPr>
              <a:t>this</a:t>
            </a:r>
            <a:r>
              <a:rPr lang="fr-FR" dirty="0">
                <a:latin typeface="Interstate Light"/>
                <a:ea typeface="Interstate Light"/>
                <a:cs typeface="Interstate Light"/>
                <a:sym typeface="Interstate Light"/>
              </a:rPr>
              <a:t> block</a:t>
            </a:r>
            <a:endParaRPr lang="fr-FR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C20E51-1BC3-DC4E-CF63-561B8B64B8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089" y="4704522"/>
            <a:ext cx="942976" cy="255951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816EEF-3C52-0D42-BDB5-C2ED7BC79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9613B6-F994-164C-B526-976E56428079}"/>
              </a:ext>
            </a:extLst>
          </p:cNvPr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71340F-83D5-04D8-A7C0-2D0426E3DC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2715" y="4639297"/>
            <a:ext cx="942976" cy="255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4967921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Thèm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</Words>
  <Application>Microsoft Office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Interstate</vt:lpstr>
      <vt:lpstr>Interstate Light</vt:lpstr>
      <vt:lpstr>Thème Office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Florence BLAZEIX</cp:lastModifiedBy>
  <cp:revision>15</cp:revision>
  <dcterms:modified xsi:type="dcterms:W3CDTF">2023-10-27T12:19:43Z</dcterms:modified>
</cp:coreProperties>
</file>