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2499742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303</TotalTime>
  <Words>7</Words>
  <Application>Microsoft Macintosh PowerPoint</Application>
  <PresentationFormat>Affichage à l'écran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39</cp:revision>
  <dcterms:created xsi:type="dcterms:W3CDTF">2019-01-09T14:48:06Z</dcterms:created>
  <dcterms:modified xsi:type="dcterms:W3CDTF">2023-06-28T05:57:18Z</dcterms:modified>
</cp:coreProperties>
</file>